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3" r:id="rId1"/>
  </p:sldMasterIdLst>
  <p:notesMasterIdLst>
    <p:notesMasterId r:id="rId54"/>
  </p:notesMasterIdLst>
  <p:handoutMasterIdLst>
    <p:handoutMasterId r:id="rId55"/>
  </p:handoutMasterIdLst>
  <p:sldIdLst>
    <p:sldId id="256" r:id="rId2"/>
    <p:sldId id="259" r:id="rId3"/>
    <p:sldId id="258" r:id="rId4"/>
    <p:sldId id="292" r:id="rId5"/>
    <p:sldId id="260" r:id="rId6"/>
    <p:sldId id="301" r:id="rId7"/>
    <p:sldId id="294" r:id="rId8"/>
    <p:sldId id="295" r:id="rId9"/>
    <p:sldId id="296" r:id="rId10"/>
    <p:sldId id="299" r:id="rId11"/>
    <p:sldId id="300" r:id="rId12"/>
    <p:sldId id="302" r:id="rId13"/>
    <p:sldId id="318" r:id="rId14"/>
    <p:sldId id="303" r:id="rId15"/>
    <p:sldId id="304" r:id="rId16"/>
    <p:sldId id="305" r:id="rId17"/>
    <p:sldId id="306" r:id="rId18"/>
    <p:sldId id="307" r:id="rId19"/>
    <p:sldId id="319" r:id="rId20"/>
    <p:sldId id="320" r:id="rId21"/>
    <p:sldId id="322" r:id="rId22"/>
    <p:sldId id="321" r:id="rId23"/>
    <p:sldId id="283" r:id="rId24"/>
    <p:sldId id="308" r:id="rId25"/>
    <p:sldId id="314" r:id="rId26"/>
    <p:sldId id="315" r:id="rId27"/>
    <p:sldId id="316" r:id="rId28"/>
    <p:sldId id="317" r:id="rId29"/>
    <p:sldId id="298" r:id="rId30"/>
    <p:sldId id="281" r:id="rId31"/>
    <p:sldId id="273" r:id="rId32"/>
    <p:sldId id="284" r:id="rId33"/>
    <p:sldId id="290" r:id="rId34"/>
    <p:sldId id="291" r:id="rId35"/>
    <p:sldId id="268" r:id="rId36"/>
    <p:sldId id="289" r:id="rId37"/>
    <p:sldId id="288" r:id="rId38"/>
    <p:sldId id="274" r:id="rId39"/>
    <p:sldId id="270" r:id="rId40"/>
    <p:sldId id="261" r:id="rId41"/>
    <p:sldId id="262" r:id="rId42"/>
    <p:sldId id="263" r:id="rId43"/>
    <p:sldId id="282" r:id="rId44"/>
    <p:sldId id="264" r:id="rId45"/>
    <p:sldId id="265" r:id="rId46"/>
    <p:sldId id="266" r:id="rId47"/>
    <p:sldId id="267" r:id="rId48"/>
    <p:sldId id="271" r:id="rId49"/>
    <p:sldId id="272" r:id="rId50"/>
    <p:sldId id="275" r:id="rId51"/>
    <p:sldId id="278" r:id="rId52"/>
    <p:sldId id="276" r:id="rId5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02" y="3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_rels/data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hyperlink" Target="http://www.eduglobes.com/" TargetMode="External"/><Relationship Id="rId1" Type="http://schemas.openxmlformats.org/officeDocument/2006/relationships/hyperlink" Target="mailto:info@eduglobes.com" TargetMode="Externa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_rels/drawing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hyperlink" Target="http://www.eduglobes.com/" TargetMode="External"/><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11" Type="http://schemas.openxmlformats.org/officeDocument/2006/relationships/image" Target="../media/image70.sv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svg"/><Relationship Id="rId9" Type="http://schemas.openxmlformats.org/officeDocument/2006/relationships/hyperlink" Target="mailto:info@eduglobes.com"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F3E126-666E-4465-B083-8DD0A196F195}"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CC90A92F-0049-4291-A790-DACF21DCD251}">
      <dgm:prSet/>
      <dgm:spPr/>
      <dgm:t>
        <a:bodyPr/>
        <a:lstStyle/>
        <a:p>
          <a:r>
            <a:rPr lang="tr-TR"/>
            <a:t>Firmamız ülkemizin önde gelen kıyı mühendisliği akademisyenlerinden Prof. Dr. Can Elmar BALAS tarafından Gazi Üniversitesi Teknopark’ta kurulmuştur.</a:t>
          </a:r>
          <a:endParaRPr lang="en-US"/>
        </a:p>
      </dgm:t>
    </dgm:pt>
    <dgm:pt modelId="{EEC4E714-B71E-4854-88FA-F98922EEE8AB}" type="parTrans" cxnId="{5A71F6C8-3FB9-4B56-9F60-451867609CB5}">
      <dgm:prSet/>
      <dgm:spPr/>
      <dgm:t>
        <a:bodyPr/>
        <a:lstStyle/>
        <a:p>
          <a:endParaRPr lang="en-US"/>
        </a:p>
      </dgm:t>
    </dgm:pt>
    <dgm:pt modelId="{6E9AEFFA-A50C-4720-B2ED-A59B5CEE2BBF}" type="sibTrans" cxnId="{5A71F6C8-3FB9-4B56-9F60-451867609CB5}">
      <dgm:prSet/>
      <dgm:spPr/>
      <dgm:t>
        <a:bodyPr/>
        <a:lstStyle/>
        <a:p>
          <a:endParaRPr lang="en-US"/>
        </a:p>
      </dgm:t>
    </dgm:pt>
    <dgm:pt modelId="{E33ECAE4-975D-4D96-AA26-09451E72B02D}">
      <dgm:prSet/>
      <dgm:spPr/>
      <dgm:t>
        <a:bodyPr/>
        <a:lstStyle/>
        <a:p>
          <a:r>
            <a:rPr lang="tr-TR"/>
            <a:t>EDUGLOBE, hem kamu sektöründe hem de özel sektörde bulunan müşterilerine master plan, fizibilite etüdü, temel ve detay mühendislik, ihale dokümanlarının hazırlanması konularında; çevre-su, deniz yapıları ve bütünleşik kıyı yönetimi alanında hizmet vermektedir.</a:t>
          </a:r>
          <a:endParaRPr lang="en-US"/>
        </a:p>
      </dgm:t>
    </dgm:pt>
    <dgm:pt modelId="{9D7A6CAA-D0FB-4465-B3B1-63FF034DAF9B}" type="parTrans" cxnId="{67D2E271-A7C8-4912-8B98-A6D252899F96}">
      <dgm:prSet/>
      <dgm:spPr/>
      <dgm:t>
        <a:bodyPr/>
        <a:lstStyle/>
        <a:p>
          <a:endParaRPr lang="en-US"/>
        </a:p>
      </dgm:t>
    </dgm:pt>
    <dgm:pt modelId="{1097BCD0-1D92-47B0-A7FF-27A1CF5E5E23}" type="sibTrans" cxnId="{67D2E271-A7C8-4912-8B98-A6D252899F96}">
      <dgm:prSet/>
      <dgm:spPr/>
      <dgm:t>
        <a:bodyPr/>
        <a:lstStyle/>
        <a:p>
          <a:endParaRPr lang="en-US"/>
        </a:p>
      </dgm:t>
    </dgm:pt>
    <dgm:pt modelId="{34013BE2-BC51-4124-89F9-7B11A3D7604E}">
      <dgm:prSet/>
      <dgm:spPr/>
      <dgm:t>
        <a:bodyPr/>
        <a:lstStyle/>
        <a:p>
          <a:r>
            <a:rPr lang="tr-TR"/>
            <a:t>İleri düzey mühendislik bilgi birikimi gerektiren kıyı mühendisliği alanında gerçekleştirdiği inovatif       çözümlerle kuruluşundan günümüze kadar birçok projeyi başarıyla tamamlamıştır. </a:t>
          </a:r>
          <a:endParaRPr lang="en-US"/>
        </a:p>
      </dgm:t>
    </dgm:pt>
    <dgm:pt modelId="{030DC0D8-8590-4499-BE9C-0943252D0BCE}" type="parTrans" cxnId="{B9BDEDB3-DEBC-4561-BBC2-F0556B1AF867}">
      <dgm:prSet/>
      <dgm:spPr/>
      <dgm:t>
        <a:bodyPr/>
        <a:lstStyle/>
        <a:p>
          <a:endParaRPr lang="en-US"/>
        </a:p>
      </dgm:t>
    </dgm:pt>
    <dgm:pt modelId="{5980A793-250E-450A-B4E6-6581B9444F1D}" type="sibTrans" cxnId="{B9BDEDB3-DEBC-4561-BBC2-F0556B1AF867}">
      <dgm:prSet/>
      <dgm:spPr/>
      <dgm:t>
        <a:bodyPr/>
        <a:lstStyle/>
        <a:p>
          <a:endParaRPr lang="en-US"/>
        </a:p>
      </dgm:t>
    </dgm:pt>
    <dgm:pt modelId="{B58DD3FE-70CA-45BA-B648-AB5339F6F292}" type="pres">
      <dgm:prSet presAssocID="{09F3E126-666E-4465-B083-8DD0A196F195}" presName="linear" presStyleCnt="0">
        <dgm:presLayoutVars>
          <dgm:animLvl val="lvl"/>
          <dgm:resizeHandles val="exact"/>
        </dgm:presLayoutVars>
      </dgm:prSet>
      <dgm:spPr/>
    </dgm:pt>
    <dgm:pt modelId="{D70663B6-DAC1-4D7B-A91E-E58222EA0AE4}" type="pres">
      <dgm:prSet presAssocID="{CC90A92F-0049-4291-A790-DACF21DCD251}" presName="parentText" presStyleLbl="node1" presStyleIdx="0" presStyleCnt="3">
        <dgm:presLayoutVars>
          <dgm:chMax val="0"/>
          <dgm:bulletEnabled val="1"/>
        </dgm:presLayoutVars>
      </dgm:prSet>
      <dgm:spPr/>
    </dgm:pt>
    <dgm:pt modelId="{4AAADB41-3BFC-465F-9FF2-6227444F388E}" type="pres">
      <dgm:prSet presAssocID="{6E9AEFFA-A50C-4720-B2ED-A59B5CEE2BBF}" presName="spacer" presStyleCnt="0"/>
      <dgm:spPr/>
    </dgm:pt>
    <dgm:pt modelId="{C8741235-7E0B-4E6C-96E5-A05F3EE6182C}" type="pres">
      <dgm:prSet presAssocID="{E33ECAE4-975D-4D96-AA26-09451E72B02D}" presName="parentText" presStyleLbl="node1" presStyleIdx="1" presStyleCnt="3">
        <dgm:presLayoutVars>
          <dgm:chMax val="0"/>
          <dgm:bulletEnabled val="1"/>
        </dgm:presLayoutVars>
      </dgm:prSet>
      <dgm:spPr/>
    </dgm:pt>
    <dgm:pt modelId="{076881ED-7585-475A-8707-38D73454FA02}" type="pres">
      <dgm:prSet presAssocID="{1097BCD0-1D92-47B0-A7FF-27A1CF5E5E23}" presName="spacer" presStyleCnt="0"/>
      <dgm:spPr/>
    </dgm:pt>
    <dgm:pt modelId="{52F9DE36-C0CE-4998-94C4-81DA80952B4D}" type="pres">
      <dgm:prSet presAssocID="{34013BE2-BC51-4124-89F9-7B11A3D7604E}" presName="parentText" presStyleLbl="node1" presStyleIdx="2" presStyleCnt="3">
        <dgm:presLayoutVars>
          <dgm:chMax val="0"/>
          <dgm:bulletEnabled val="1"/>
        </dgm:presLayoutVars>
      </dgm:prSet>
      <dgm:spPr/>
    </dgm:pt>
  </dgm:ptLst>
  <dgm:cxnLst>
    <dgm:cxn modelId="{FB128A27-1A19-46A8-A6C0-B829E3E17B5B}" type="presOf" srcId="{34013BE2-BC51-4124-89F9-7B11A3D7604E}" destId="{52F9DE36-C0CE-4998-94C4-81DA80952B4D}" srcOrd="0" destOrd="0" presId="urn:microsoft.com/office/officeart/2005/8/layout/vList2"/>
    <dgm:cxn modelId="{67D2E271-A7C8-4912-8B98-A6D252899F96}" srcId="{09F3E126-666E-4465-B083-8DD0A196F195}" destId="{E33ECAE4-975D-4D96-AA26-09451E72B02D}" srcOrd="1" destOrd="0" parTransId="{9D7A6CAA-D0FB-4465-B3B1-63FF034DAF9B}" sibTransId="{1097BCD0-1D92-47B0-A7FF-27A1CF5E5E23}"/>
    <dgm:cxn modelId="{B9BDEDB3-DEBC-4561-BBC2-F0556B1AF867}" srcId="{09F3E126-666E-4465-B083-8DD0A196F195}" destId="{34013BE2-BC51-4124-89F9-7B11A3D7604E}" srcOrd="2" destOrd="0" parTransId="{030DC0D8-8590-4499-BE9C-0943252D0BCE}" sibTransId="{5980A793-250E-450A-B4E6-6581B9444F1D}"/>
    <dgm:cxn modelId="{5A71F6C8-3FB9-4B56-9F60-451867609CB5}" srcId="{09F3E126-666E-4465-B083-8DD0A196F195}" destId="{CC90A92F-0049-4291-A790-DACF21DCD251}" srcOrd="0" destOrd="0" parTransId="{EEC4E714-B71E-4854-88FA-F98922EEE8AB}" sibTransId="{6E9AEFFA-A50C-4720-B2ED-A59B5CEE2BBF}"/>
    <dgm:cxn modelId="{EE2789C9-12FF-4B9B-BE54-99724C8F072B}" type="presOf" srcId="{CC90A92F-0049-4291-A790-DACF21DCD251}" destId="{D70663B6-DAC1-4D7B-A91E-E58222EA0AE4}" srcOrd="0" destOrd="0" presId="urn:microsoft.com/office/officeart/2005/8/layout/vList2"/>
    <dgm:cxn modelId="{3D51E7E5-BE15-4412-846D-1280924F66DC}" type="presOf" srcId="{E33ECAE4-975D-4D96-AA26-09451E72B02D}" destId="{C8741235-7E0B-4E6C-96E5-A05F3EE6182C}" srcOrd="0" destOrd="0" presId="urn:microsoft.com/office/officeart/2005/8/layout/vList2"/>
    <dgm:cxn modelId="{662CD7F1-C298-4BE1-A764-681C66D6718C}" type="presOf" srcId="{09F3E126-666E-4465-B083-8DD0A196F195}" destId="{B58DD3FE-70CA-45BA-B648-AB5339F6F292}" srcOrd="0" destOrd="0" presId="urn:microsoft.com/office/officeart/2005/8/layout/vList2"/>
    <dgm:cxn modelId="{2A3F49E2-5AA7-4945-AEE4-A8B1B014D8E9}" type="presParOf" srcId="{B58DD3FE-70CA-45BA-B648-AB5339F6F292}" destId="{D70663B6-DAC1-4D7B-A91E-E58222EA0AE4}" srcOrd="0" destOrd="0" presId="urn:microsoft.com/office/officeart/2005/8/layout/vList2"/>
    <dgm:cxn modelId="{5F0FAACA-4A8B-4A13-8E92-DCC65D5B5CD0}" type="presParOf" srcId="{B58DD3FE-70CA-45BA-B648-AB5339F6F292}" destId="{4AAADB41-3BFC-465F-9FF2-6227444F388E}" srcOrd="1" destOrd="0" presId="urn:microsoft.com/office/officeart/2005/8/layout/vList2"/>
    <dgm:cxn modelId="{1B945AEC-9FEF-4FFC-9FD2-1DA6F09EA930}" type="presParOf" srcId="{B58DD3FE-70CA-45BA-B648-AB5339F6F292}" destId="{C8741235-7E0B-4E6C-96E5-A05F3EE6182C}" srcOrd="2" destOrd="0" presId="urn:microsoft.com/office/officeart/2005/8/layout/vList2"/>
    <dgm:cxn modelId="{DB9BAA5B-6C8C-40EB-B808-D1D724E888F1}" type="presParOf" srcId="{B58DD3FE-70CA-45BA-B648-AB5339F6F292}" destId="{076881ED-7585-475A-8707-38D73454FA02}" srcOrd="3" destOrd="0" presId="urn:microsoft.com/office/officeart/2005/8/layout/vList2"/>
    <dgm:cxn modelId="{5A55DBDC-7A7B-48D6-BED3-79C73E455353}" type="presParOf" srcId="{B58DD3FE-70CA-45BA-B648-AB5339F6F292}" destId="{52F9DE36-C0CE-4998-94C4-81DA80952B4D}"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B1285E-4D88-43B1-8870-AF6A1BDD3A5C}"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D9CCFEC1-02D0-4D82-9967-0CFD17CDBCEA}">
      <dgm:prSet/>
      <dgm:spPr/>
      <dgm:t>
        <a:bodyPr/>
        <a:lstStyle/>
        <a:p>
          <a:r>
            <a:rPr lang="tr-TR" u="sng"/>
            <a:t>MİSYONUMUZ </a:t>
          </a:r>
          <a:endParaRPr lang="en-US"/>
        </a:p>
      </dgm:t>
    </dgm:pt>
    <dgm:pt modelId="{C9C4E457-A732-4781-BF91-6485FDD3FF11}" type="parTrans" cxnId="{0C2304FC-3F63-44C9-B012-B65004D5266D}">
      <dgm:prSet/>
      <dgm:spPr/>
      <dgm:t>
        <a:bodyPr/>
        <a:lstStyle/>
        <a:p>
          <a:endParaRPr lang="en-US"/>
        </a:p>
      </dgm:t>
    </dgm:pt>
    <dgm:pt modelId="{1853A600-1DCE-4AD2-ABB5-58021B8994EF}" type="sibTrans" cxnId="{0C2304FC-3F63-44C9-B012-B65004D5266D}">
      <dgm:prSet/>
      <dgm:spPr/>
      <dgm:t>
        <a:bodyPr/>
        <a:lstStyle/>
        <a:p>
          <a:endParaRPr lang="en-US"/>
        </a:p>
      </dgm:t>
    </dgm:pt>
    <dgm:pt modelId="{7AA3F317-1D94-4499-9559-204C5C2FC965}">
      <dgm:prSet/>
      <dgm:spPr/>
      <dgm:t>
        <a:bodyPr/>
        <a:lstStyle/>
        <a:p>
          <a:r>
            <a:rPr lang="tr-TR"/>
            <a:t>Ülkemizde ileri düzeyde mühendislik ve danışmanlık hizmeti sağlayarak kalıcı ve güçlü ürünler oluşmasına katkıda bulunmak</a:t>
          </a:r>
          <a:endParaRPr lang="en-US"/>
        </a:p>
      </dgm:t>
    </dgm:pt>
    <dgm:pt modelId="{17A07714-684D-4BA3-9125-594EDB60CBC4}" type="parTrans" cxnId="{D2B9BC5D-B4E2-4118-9E90-AA6E803B3942}">
      <dgm:prSet/>
      <dgm:spPr/>
      <dgm:t>
        <a:bodyPr/>
        <a:lstStyle/>
        <a:p>
          <a:endParaRPr lang="en-US"/>
        </a:p>
      </dgm:t>
    </dgm:pt>
    <dgm:pt modelId="{0E1FDA87-0A0A-48B9-AA31-E5BFC89062D9}" type="sibTrans" cxnId="{D2B9BC5D-B4E2-4118-9E90-AA6E803B3942}">
      <dgm:prSet/>
      <dgm:spPr/>
      <dgm:t>
        <a:bodyPr/>
        <a:lstStyle/>
        <a:p>
          <a:endParaRPr lang="en-US"/>
        </a:p>
      </dgm:t>
    </dgm:pt>
    <dgm:pt modelId="{032C8C72-186C-4206-A1A8-100C18CDC192}">
      <dgm:prSet/>
      <dgm:spPr/>
      <dgm:t>
        <a:bodyPr/>
        <a:lstStyle/>
        <a:p>
          <a:r>
            <a:rPr lang="tr-TR"/>
            <a:t>Çalışanların sürekli kendini geliştirmesi sağlanarak kalifiye iş gücü oluşturmak.</a:t>
          </a:r>
          <a:endParaRPr lang="en-US"/>
        </a:p>
      </dgm:t>
    </dgm:pt>
    <dgm:pt modelId="{846B0627-0BD7-4337-95D4-165A6FBC3108}" type="parTrans" cxnId="{13620C00-39C7-4C09-B886-F17D538CEAA9}">
      <dgm:prSet/>
      <dgm:spPr/>
      <dgm:t>
        <a:bodyPr/>
        <a:lstStyle/>
        <a:p>
          <a:endParaRPr lang="en-US"/>
        </a:p>
      </dgm:t>
    </dgm:pt>
    <dgm:pt modelId="{670B5E07-73A1-4DBA-ABA7-967001329DB2}" type="sibTrans" cxnId="{13620C00-39C7-4C09-B886-F17D538CEAA9}">
      <dgm:prSet/>
      <dgm:spPr/>
      <dgm:t>
        <a:bodyPr/>
        <a:lstStyle/>
        <a:p>
          <a:endParaRPr lang="en-US"/>
        </a:p>
      </dgm:t>
    </dgm:pt>
    <dgm:pt modelId="{4BD43C08-85CD-4949-A081-CFB929A1EB30}">
      <dgm:prSet/>
      <dgm:spPr/>
      <dgm:t>
        <a:bodyPr/>
        <a:lstStyle/>
        <a:p>
          <a:r>
            <a:rPr lang="tr-TR" u="sng"/>
            <a:t>VİZYONUMUZ</a:t>
          </a:r>
          <a:endParaRPr lang="en-US"/>
        </a:p>
      </dgm:t>
    </dgm:pt>
    <dgm:pt modelId="{E8DDD3CA-B218-4121-B359-E8C7D772791F}" type="parTrans" cxnId="{CD17150D-76E6-4FF9-89C8-FB9371D10C84}">
      <dgm:prSet/>
      <dgm:spPr/>
      <dgm:t>
        <a:bodyPr/>
        <a:lstStyle/>
        <a:p>
          <a:endParaRPr lang="en-US"/>
        </a:p>
      </dgm:t>
    </dgm:pt>
    <dgm:pt modelId="{EF33B09C-B021-4215-9BFB-836E14088742}" type="sibTrans" cxnId="{CD17150D-76E6-4FF9-89C8-FB9371D10C84}">
      <dgm:prSet/>
      <dgm:spPr/>
      <dgm:t>
        <a:bodyPr/>
        <a:lstStyle/>
        <a:p>
          <a:endParaRPr lang="en-US"/>
        </a:p>
      </dgm:t>
    </dgm:pt>
    <dgm:pt modelId="{825BB4BC-BD6B-40AD-9C33-8253BB6B77FC}">
      <dgm:prSet/>
      <dgm:spPr/>
      <dgm:t>
        <a:bodyPr/>
        <a:lstStyle/>
        <a:p>
          <a:r>
            <a:rPr lang="tr-TR"/>
            <a:t>Kıyı mühendisliğinde ülkemizin lider firması olmak</a:t>
          </a:r>
          <a:endParaRPr lang="en-US"/>
        </a:p>
      </dgm:t>
    </dgm:pt>
    <dgm:pt modelId="{CBB4BD26-6A92-46BB-B03E-587819576398}" type="parTrans" cxnId="{4CF8B50E-5151-4464-9447-94335D24933D}">
      <dgm:prSet/>
      <dgm:spPr/>
      <dgm:t>
        <a:bodyPr/>
        <a:lstStyle/>
        <a:p>
          <a:endParaRPr lang="en-US"/>
        </a:p>
      </dgm:t>
    </dgm:pt>
    <dgm:pt modelId="{E2131819-4A38-4BAA-846E-7D4F24F37EDD}" type="sibTrans" cxnId="{4CF8B50E-5151-4464-9447-94335D24933D}">
      <dgm:prSet/>
      <dgm:spPr/>
      <dgm:t>
        <a:bodyPr/>
        <a:lstStyle/>
        <a:p>
          <a:endParaRPr lang="en-US"/>
        </a:p>
      </dgm:t>
    </dgm:pt>
    <dgm:pt modelId="{FA490977-A13C-4EC5-8D56-4643D727D8F5}">
      <dgm:prSet/>
      <dgm:spPr/>
      <dgm:t>
        <a:bodyPr/>
        <a:lstStyle/>
        <a:p>
          <a:r>
            <a:rPr lang="tr-TR"/>
            <a:t>Ar-Ge faaliyetlerinde bulunarak mühendislik alanında inovatif çözümler üretmek</a:t>
          </a:r>
          <a:endParaRPr lang="en-US"/>
        </a:p>
      </dgm:t>
    </dgm:pt>
    <dgm:pt modelId="{399258B4-B763-41C3-BEED-07653CD07830}" type="parTrans" cxnId="{F292DD89-A294-4815-8ED3-9DA4C1A3C72C}">
      <dgm:prSet/>
      <dgm:spPr/>
      <dgm:t>
        <a:bodyPr/>
        <a:lstStyle/>
        <a:p>
          <a:endParaRPr lang="en-US"/>
        </a:p>
      </dgm:t>
    </dgm:pt>
    <dgm:pt modelId="{E6FD605C-6CB8-4BA1-BC03-836EF759CB20}" type="sibTrans" cxnId="{F292DD89-A294-4815-8ED3-9DA4C1A3C72C}">
      <dgm:prSet/>
      <dgm:spPr/>
      <dgm:t>
        <a:bodyPr/>
        <a:lstStyle/>
        <a:p>
          <a:endParaRPr lang="en-US"/>
        </a:p>
      </dgm:t>
    </dgm:pt>
    <dgm:pt modelId="{566A7157-1176-4A6E-879E-7452FFBE0FA0}" type="pres">
      <dgm:prSet presAssocID="{A0B1285E-4D88-43B1-8870-AF6A1BDD3A5C}" presName="diagram" presStyleCnt="0">
        <dgm:presLayoutVars>
          <dgm:dir/>
          <dgm:resizeHandles val="exact"/>
        </dgm:presLayoutVars>
      </dgm:prSet>
      <dgm:spPr/>
    </dgm:pt>
    <dgm:pt modelId="{76A359AA-F5D7-4ABF-8889-327ACE7936E0}" type="pres">
      <dgm:prSet presAssocID="{D9CCFEC1-02D0-4D82-9967-0CFD17CDBCEA}" presName="node" presStyleLbl="node1" presStyleIdx="0" presStyleCnt="6">
        <dgm:presLayoutVars>
          <dgm:bulletEnabled val="1"/>
        </dgm:presLayoutVars>
      </dgm:prSet>
      <dgm:spPr/>
    </dgm:pt>
    <dgm:pt modelId="{0AED2017-9F96-4402-82B8-F3082703E14E}" type="pres">
      <dgm:prSet presAssocID="{1853A600-1DCE-4AD2-ABB5-58021B8994EF}" presName="sibTrans" presStyleCnt="0"/>
      <dgm:spPr/>
    </dgm:pt>
    <dgm:pt modelId="{F87FD146-FD33-4917-9D27-ACDA979ECCAD}" type="pres">
      <dgm:prSet presAssocID="{7AA3F317-1D94-4499-9559-204C5C2FC965}" presName="node" presStyleLbl="node1" presStyleIdx="1" presStyleCnt="6">
        <dgm:presLayoutVars>
          <dgm:bulletEnabled val="1"/>
        </dgm:presLayoutVars>
      </dgm:prSet>
      <dgm:spPr/>
    </dgm:pt>
    <dgm:pt modelId="{E6DDA635-7716-4732-B510-9BDAD36D904D}" type="pres">
      <dgm:prSet presAssocID="{0E1FDA87-0A0A-48B9-AA31-E5BFC89062D9}" presName="sibTrans" presStyleCnt="0"/>
      <dgm:spPr/>
    </dgm:pt>
    <dgm:pt modelId="{70F0E57C-ABE1-4B05-9F12-00480E4C2064}" type="pres">
      <dgm:prSet presAssocID="{032C8C72-186C-4206-A1A8-100C18CDC192}" presName="node" presStyleLbl="node1" presStyleIdx="2" presStyleCnt="6">
        <dgm:presLayoutVars>
          <dgm:bulletEnabled val="1"/>
        </dgm:presLayoutVars>
      </dgm:prSet>
      <dgm:spPr/>
    </dgm:pt>
    <dgm:pt modelId="{9150D803-7E57-4784-802D-0865A015BBD0}" type="pres">
      <dgm:prSet presAssocID="{670B5E07-73A1-4DBA-ABA7-967001329DB2}" presName="sibTrans" presStyleCnt="0"/>
      <dgm:spPr/>
    </dgm:pt>
    <dgm:pt modelId="{067CFE74-90C0-42A3-9884-CF1B74639CEE}" type="pres">
      <dgm:prSet presAssocID="{4BD43C08-85CD-4949-A081-CFB929A1EB30}" presName="node" presStyleLbl="node1" presStyleIdx="3" presStyleCnt="6">
        <dgm:presLayoutVars>
          <dgm:bulletEnabled val="1"/>
        </dgm:presLayoutVars>
      </dgm:prSet>
      <dgm:spPr/>
    </dgm:pt>
    <dgm:pt modelId="{31341A64-9E23-4781-92D3-B27D487DD3AC}" type="pres">
      <dgm:prSet presAssocID="{EF33B09C-B021-4215-9BFB-836E14088742}" presName="sibTrans" presStyleCnt="0"/>
      <dgm:spPr/>
    </dgm:pt>
    <dgm:pt modelId="{76C729A8-4082-4862-BF38-E88DA416D519}" type="pres">
      <dgm:prSet presAssocID="{825BB4BC-BD6B-40AD-9C33-8253BB6B77FC}" presName="node" presStyleLbl="node1" presStyleIdx="4" presStyleCnt="6">
        <dgm:presLayoutVars>
          <dgm:bulletEnabled val="1"/>
        </dgm:presLayoutVars>
      </dgm:prSet>
      <dgm:spPr/>
    </dgm:pt>
    <dgm:pt modelId="{52C8ACEC-7DDD-4D63-81DA-DA067B6B3213}" type="pres">
      <dgm:prSet presAssocID="{E2131819-4A38-4BAA-846E-7D4F24F37EDD}" presName="sibTrans" presStyleCnt="0"/>
      <dgm:spPr/>
    </dgm:pt>
    <dgm:pt modelId="{3D80B5FA-F694-4D05-8224-A73076368868}" type="pres">
      <dgm:prSet presAssocID="{FA490977-A13C-4EC5-8D56-4643D727D8F5}" presName="node" presStyleLbl="node1" presStyleIdx="5" presStyleCnt="6">
        <dgm:presLayoutVars>
          <dgm:bulletEnabled val="1"/>
        </dgm:presLayoutVars>
      </dgm:prSet>
      <dgm:spPr/>
    </dgm:pt>
  </dgm:ptLst>
  <dgm:cxnLst>
    <dgm:cxn modelId="{13620C00-39C7-4C09-B886-F17D538CEAA9}" srcId="{A0B1285E-4D88-43B1-8870-AF6A1BDD3A5C}" destId="{032C8C72-186C-4206-A1A8-100C18CDC192}" srcOrd="2" destOrd="0" parTransId="{846B0627-0BD7-4337-95D4-165A6FBC3108}" sibTransId="{670B5E07-73A1-4DBA-ABA7-967001329DB2}"/>
    <dgm:cxn modelId="{CD17150D-76E6-4FF9-89C8-FB9371D10C84}" srcId="{A0B1285E-4D88-43B1-8870-AF6A1BDD3A5C}" destId="{4BD43C08-85CD-4949-A081-CFB929A1EB30}" srcOrd="3" destOrd="0" parTransId="{E8DDD3CA-B218-4121-B359-E8C7D772791F}" sibTransId="{EF33B09C-B021-4215-9BFB-836E14088742}"/>
    <dgm:cxn modelId="{4CF8B50E-5151-4464-9447-94335D24933D}" srcId="{A0B1285E-4D88-43B1-8870-AF6A1BDD3A5C}" destId="{825BB4BC-BD6B-40AD-9C33-8253BB6B77FC}" srcOrd="4" destOrd="0" parTransId="{CBB4BD26-6A92-46BB-B03E-587819576398}" sibTransId="{E2131819-4A38-4BAA-846E-7D4F24F37EDD}"/>
    <dgm:cxn modelId="{DCC1D91C-23BD-4B7E-AE55-5ECACCF432DB}" type="presOf" srcId="{7AA3F317-1D94-4499-9559-204C5C2FC965}" destId="{F87FD146-FD33-4917-9D27-ACDA979ECCAD}" srcOrd="0" destOrd="0" presId="urn:microsoft.com/office/officeart/2005/8/layout/default"/>
    <dgm:cxn modelId="{D2B9BC5D-B4E2-4118-9E90-AA6E803B3942}" srcId="{A0B1285E-4D88-43B1-8870-AF6A1BDD3A5C}" destId="{7AA3F317-1D94-4499-9559-204C5C2FC965}" srcOrd="1" destOrd="0" parTransId="{17A07714-684D-4BA3-9125-594EDB60CBC4}" sibTransId="{0E1FDA87-0A0A-48B9-AA31-E5BFC89062D9}"/>
    <dgm:cxn modelId="{9DF95143-B6BF-4DA9-A00D-C42ACB080A51}" type="presOf" srcId="{FA490977-A13C-4EC5-8D56-4643D727D8F5}" destId="{3D80B5FA-F694-4D05-8224-A73076368868}" srcOrd="0" destOrd="0" presId="urn:microsoft.com/office/officeart/2005/8/layout/default"/>
    <dgm:cxn modelId="{F292DD89-A294-4815-8ED3-9DA4C1A3C72C}" srcId="{A0B1285E-4D88-43B1-8870-AF6A1BDD3A5C}" destId="{FA490977-A13C-4EC5-8D56-4643D727D8F5}" srcOrd="5" destOrd="0" parTransId="{399258B4-B763-41C3-BEED-07653CD07830}" sibTransId="{E6FD605C-6CB8-4BA1-BC03-836EF759CB20}"/>
    <dgm:cxn modelId="{BA826197-4BBD-46EF-B09E-057BBA1F37D6}" type="presOf" srcId="{A0B1285E-4D88-43B1-8870-AF6A1BDD3A5C}" destId="{566A7157-1176-4A6E-879E-7452FFBE0FA0}" srcOrd="0" destOrd="0" presId="urn:microsoft.com/office/officeart/2005/8/layout/default"/>
    <dgm:cxn modelId="{6DBFDFAD-E69B-4446-97D1-44E3264CEF95}" type="presOf" srcId="{4BD43C08-85CD-4949-A081-CFB929A1EB30}" destId="{067CFE74-90C0-42A3-9884-CF1B74639CEE}" srcOrd="0" destOrd="0" presId="urn:microsoft.com/office/officeart/2005/8/layout/default"/>
    <dgm:cxn modelId="{E0352CD0-277F-4E4B-B97F-4D0E9B8283AC}" type="presOf" srcId="{825BB4BC-BD6B-40AD-9C33-8253BB6B77FC}" destId="{76C729A8-4082-4862-BF38-E88DA416D519}" srcOrd="0" destOrd="0" presId="urn:microsoft.com/office/officeart/2005/8/layout/default"/>
    <dgm:cxn modelId="{02C4F2E4-10BA-4A62-92AF-150E1E2A0BC5}" type="presOf" srcId="{032C8C72-186C-4206-A1A8-100C18CDC192}" destId="{70F0E57C-ABE1-4B05-9F12-00480E4C2064}" srcOrd="0" destOrd="0" presId="urn:microsoft.com/office/officeart/2005/8/layout/default"/>
    <dgm:cxn modelId="{7A62F0F4-1AAE-4703-9BA5-77668093DEF2}" type="presOf" srcId="{D9CCFEC1-02D0-4D82-9967-0CFD17CDBCEA}" destId="{76A359AA-F5D7-4ABF-8889-327ACE7936E0}" srcOrd="0" destOrd="0" presId="urn:microsoft.com/office/officeart/2005/8/layout/default"/>
    <dgm:cxn modelId="{0C2304FC-3F63-44C9-B012-B65004D5266D}" srcId="{A0B1285E-4D88-43B1-8870-AF6A1BDD3A5C}" destId="{D9CCFEC1-02D0-4D82-9967-0CFD17CDBCEA}" srcOrd="0" destOrd="0" parTransId="{C9C4E457-A732-4781-BF91-6485FDD3FF11}" sibTransId="{1853A600-1DCE-4AD2-ABB5-58021B8994EF}"/>
    <dgm:cxn modelId="{8824CEE0-7351-4BF0-A8DB-FB8495189EAA}" type="presParOf" srcId="{566A7157-1176-4A6E-879E-7452FFBE0FA0}" destId="{76A359AA-F5D7-4ABF-8889-327ACE7936E0}" srcOrd="0" destOrd="0" presId="urn:microsoft.com/office/officeart/2005/8/layout/default"/>
    <dgm:cxn modelId="{7A950611-701D-461E-9AAB-E5276DD971C0}" type="presParOf" srcId="{566A7157-1176-4A6E-879E-7452FFBE0FA0}" destId="{0AED2017-9F96-4402-82B8-F3082703E14E}" srcOrd="1" destOrd="0" presId="urn:microsoft.com/office/officeart/2005/8/layout/default"/>
    <dgm:cxn modelId="{A81E537D-DC09-4AC1-B490-3D44CD63E99D}" type="presParOf" srcId="{566A7157-1176-4A6E-879E-7452FFBE0FA0}" destId="{F87FD146-FD33-4917-9D27-ACDA979ECCAD}" srcOrd="2" destOrd="0" presId="urn:microsoft.com/office/officeart/2005/8/layout/default"/>
    <dgm:cxn modelId="{369C6C71-B6F4-48FA-BED7-FB134BBB0F6D}" type="presParOf" srcId="{566A7157-1176-4A6E-879E-7452FFBE0FA0}" destId="{E6DDA635-7716-4732-B510-9BDAD36D904D}" srcOrd="3" destOrd="0" presId="urn:microsoft.com/office/officeart/2005/8/layout/default"/>
    <dgm:cxn modelId="{04ACE81B-3A48-4329-9264-17F212F20FE1}" type="presParOf" srcId="{566A7157-1176-4A6E-879E-7452FFBE0FA0}" destId="{70F0E57C-ABE1-4B05-9F12-00480E4C2064}" srcOrd="4" destOrd="0" presId="urn:microsoft.com/office/officeart/2005/8/layout/default"/>
    <dgm:cxn modelId="{D911714D-A2D7-440D-854A-DD59C3C31A4C}" type="presParOf" srcId="{566A7157-1176-4A6E-879E-7452FFBE0FA0}" destId="{9150D803-7E57-4784-802D-0865A015BBD0}" srcOrd="5" destOrd="0" presId="urn:microsoft.com/office/officeart/2005/8/layout/default"/>
    <dgm:cxn modelId="{BF2652C9-DA94-4693-A0F9-E51CD82C07F2}" type="presParOf" srcId="{566A7157-1176-4A6E-879E-7452FFBE0FA0}" destId="{067CFE74-90C0-42A3-9884-CF1B74639CEE}" srcOrd="6" destOrd="0" presId="urn:microsoft.com/office/officeart/2005/8/layout/default"/>
    <dgm:cxn modelId="{BFD7B28C-08CD-4893-AF40-90B7E38E8C18}" type="presParOf" srcId="{566A7157-1176-4A6E-879E-7452FFBE0FA0}" destId="{31341A64-9E23-4781-92D3-B27D487DD3AC}" srcOrd="7" destOrd="0" presId="urn:microsoft.com/office/officeart/2005/8/layout/default"/>
    <dgm:cxn modelId="{23503391-86B1-422C-9932-2E30A5D8BD42}" type="presParOf" srcId="{566A7157-1176-4A6E-879E-7452FFBE0FA0}" destId="{76C729A8-4082-4862-BF38-E88DA416D519}" srcOrd="8" destOrd="0" presId="urn:microsoft.com/office/officeart/2005/8/layout/default"/>
    <dgm:cxn modelId="{890D5A46-83A9-47A7-B926-748C762AFFD3}" type="presParOf" srcId="{566A7157-1176-4A6E-879E-7452FFBE0FA0}" destId="{52C8ACEC-7DDD-4D63-81DA-DA067B6B3213}" srcOrd="9" destOrd="0" presId="urn:microsoft.com/office/officeart/2005/8/layout/default"/>
    <dgm:cxn modelId="{9794E8D5-94FE-4972-96E9-5268766641DB}" type="presParOf" srcId="{566A7157-1176-4A6E-879E-7452FFBE0FA0}" destId="{3D80B5FA-F694-4D05-8224-A7307636886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0E1EF0-CFC3-4FB7-A74E-E9B0042786F5}"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175AA044-4CA9-412A-AD94-234C497BD8ED}">
      <dgm:prSet/>
      <dgm:spPr/>
      <dgm:t>
        <a:bodyPr/>
        <a:lstStyle/>
        <a:p>
          <a:r>
            <a:rPr lang="tr-TR" b="1"/>
            <a:t>PETROL KİRLİLİĞİNİN ÖNLENMESİ </a:t>
          </a:r>
          <a:endParaRPr lang="en-US"/>
        </a:p>
      </dgm:t>
    </dgm:pt>
    <dgm:pt modelId="{1A302B86-6A80-41DC-BFBF-244ED6DFA09D}" type="parTrans" cxnId="{C96FC73D-1A78-4935-AA31-79BA61913751}">
      <dgm:prSet/>
      <dgm:spPr/>
      <dgm:t>
        <a:bodyPr/>
        <a:lstStyle/>
        <a:p>
          <a:endParaRPr lang="en-US"/>
        </a:p>
      </dgm:t>
    </dgm:pt>
    <dgm:pt modelId="{DCBFF28D-D618-47BF-BA69-3AE23662020B}" type="sibTrans" cxnId="{C96FC73D-1A78-4935-AA31-79BA61913751}">
      <dgm:prSet/>
      <dgm:spPr/>
      <dgm:t>
        <a:bodyPr/>
        <a:lstStyle/>
        <a:p>
          <a:endParaRPr lang="en-US"/>
        </a:p>
      </dgm:t>
    </dgm:pt>
    <dgm:pt modelId="{B891F915-98F3-4128-96C8-31D467674C49}">
      <dgm:prSet/>
      <dgm:spPr/>
      <dgm:t>
        <a:bodyPr/>
        <a:lstStyle/>
        <a:p>
          <a:r>
            <a:rPr lang="tr-TR"/>
            <a:t>Ülkemiz denizel ortamlarına petrol dökülme risk analizleri yapılmakta ve çeşitli petrol türevlerinin deniz sularına karışması durumunda akıntılar ile yayılım ve dağılımlarının ve reaksiyonlarının modellemesi çalışmaları yürütülmektedir. Petrol kirliliği ve acil müdahale yönetim planları hazırlanmaktadır. </a:t>
          </a:r>
          <a:endParaRPr lang="en-US"/>
        </a:p>
      </dgm:t>
    </dgm:pt>
    <dgm:pt modelId="{5B80EE68-30B4-4E59-8921-343E50B41C3D}" type="parTrans" cxnId="{196E832E-4B32-4874-BD57-5A16AA3B5459}">
      <dgm:prSet/>
      <dgm:spPr/>
      <dgm:t>
        <a:bodyPr/>
        <a:lstStyle/>
        <a:p>
          <a:endParaRPr lang="en-US"/>
        </a:p>
      </dgm:t>
    </dgm:pt>
    <dgm:pt modelId="{98CD1210-DE34-447A-AFF6-01F901504A2A}" type="sibTrans" cxnId="{196E832E-4B32-4874-BD57-5A16AA3B5459}">
      <dgm:prSet/>
      <dgm:spPr/>
      <dgm:t>
        <a:bodyPr/>
        <a:lstStyle/>
        <a:p>
          <a:endParaRPr lang="en-US"/>
        </a:p>
      </dgm:t>
    </dgm:pt>
    <dgm:pt modelId="{E1562414-D174-4DF7-8208-6BDB74C3AEF5}" type="pres">
      <dgm:prSet presAssocID="{080E1EF0-CFC3-4FB7-A74E-E9B0042786F5}" presName="linear" presStyleCnt="0">
        <dgm:presLayoutVars>
          <dgm:animLvl val="lvl"/>
          <dgm:resizeHandles val="exact"/>
        </dgm:presLayoutVars>
      </dgm:prSet>
      <dgm:spPr/>
    </dgm:pt>
    <dgm:pt modelId="{52B4BF2A-6399-482D-89BA-4B6AF3B8FCE1}" type="pres">
      <dgm:prSet presAssocID="{175AA044-4CA9-412A-AD94-234C497BD8ED}" presName="parentText" presStyleLbl="node1" presStyleIdx="0" presStyleCnt="2">
        <dgm:presLayoutVars>
          <dgm:chMax val="0"/>
          <dgm:bulletEnabled val="1"/>
        </dgm:presLayoutVars>
      </dgm:prSet>
      <dgm:spPr/>
    </dgm:pt>
    <dgm:pt modelId="{58BA657E-EC6C-4516-B51C-6A29E825716E}" type="pres">
      <dgm:prSet presAssocID="{DCBFF28D-D618-47BF-BA69-3AE23662020B}" presName="spacer" presStyleCnt="0"/>
      <dgm:spPr/>
    </dgm:pt>
    <dgm:pt modelId="{B34DCD82-AD42-4FA0-8D68-46BB327976E8}" type="pres">
      <dgm:prSet presAssocID="{B891F915-98F3-4128-96C8-31D467674C49}" presName="parentText" presStyleLbl="node1" presStyleIdx="1" presStyleCnt="2">
        <dgm:presLayoutVars>
          <dgm:chMax val="0"/>
          <dgm:bulletEnabled val="1"/>
        </dgm:presLayoutVars>
      </dgm:prSet>
      <dgm:spPr/>
    </dgm:pt>
  </dgm:ptLst>
  <dgm:cxnLst>
    <dgm:cxn modelId="{196E832E-4B32-4874-BD57-5A16AA3B5459}" srcId="{080E1EF0-CFC3-4FB7-A74E-E9B0042786F5}" destId="{B891F915-98F3-4128-96C8-31D467674C49}" srcOrd="1" destOrd="0" parTransId="{5B80EE68-30B4-4E59-8921-343E50B41C3D}" sibTransId="{98CD1210-DE34-447A-AFF6-01F901504A2A}"/>
    <dgm:cxn modelId="{72EEE337-2703-4A33-A5DD-75DF6B71CC43}" type="presOf" srcId="{175AA044-4CA9-412A-AD94-234C497BD8ED}" destId="{52B4BF2A-6399-482D-89BA-4B6AF3B8FCE1}" srcOrd="0" destOrd="0" presId="urn:microsoft.com/office/officeart/2005/8/layout/vList2"/>
    <dgm:cxn modelId="{C96FC73D-1A78-4935-AA31-79BA61913751}" srcId="{080E1EF0-CFC3-4FB7-A74E-E9B0042786F5}" destId="{175AA044-4CA9-412A-AD94-234C497BD8ED}" srcOrd="0" destOrd="0" parTransId="{1A302B86-6A80-41DC-BFBF-244ED6DFA09D}" sibTransId="{DCBFF28D-D618-47BF-BA69-3AE23662020B}"/>
    <dgm:cxn modelId="{85DF559B-5615-48C1-B5C0-278297763399}" type="presOf" srcId="{B891F915-98F3-4128-96C8-31D467674C49}" destId="{B34DCD82-AD42-4FA0-8D68-46BB327976E8}" srcOrd="0" destOrd="0" presId="urn:microsoft.com/office/officeart/2005/8/layout/vList2"/>
    <dgm:cxn modelId="{70C198B7-23F1-444E-8031-AA349DDFFEAC}" type="presOf" srcId="{080E1EF0-CFC3-4FB7-A74E-E9B0042786F5}" destId="{E1562414-D174-4DF7-8208-6BDB74C3AEF5}" srcOrd="0" destOrd="0" presId="urn:microsoft.com/office/officeart/2005/8/layout/vList2"/>
    <dgm:cxn modelId="{E42C75CB-3C46-47AA-8BAD-E19980E5FAD5}" type="presParOf" srcId="{E1562414-D174-4DF7-8208-6BDB74C3AEF5}" destId="{52B4BF2A-6399-482D-89BA-4B6AF3B8FCE1}" srcOrd="0" destOrd="0" presId="urn:microsoft.com/office/officeart/2005/8/layout/vList2"/>
    <dgm:cxn modelId="{9990431D-ED8B-4838-A947-3AB2255E243B}" type="presParOf" srcId="{E1562414-D174-4DF7-8208-6BDB74C3AEF5}" destId="{58BA657E-EC6C-4516-B51C-6A29E825716E}" srcOrd="1" destOrd="0" presId="urn:microsoft.com/office/officeart/2005/8/layout/vList2"/>
    <dgm:cxn modelId="{A85128C8-528C-4596-A4F8-F0FB1288F75E}" type="presParOf" srcId="{E1562414-D174-4DF7-8208-6BDB74C3AEF5}" destId="{B34DCD82-AD42-4FA0-8D68-46BB327976E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CDE937-66F8-4369-BE20-39E625B6E2DC}" type="doc">
      <dgm:prSet loTypeId="urn:microsoft.com/office/officeart/2016/7/layout/LinearArrowProcessNumbered" loCatId="process" qsTypeId="urn:microsoft.com/office/officeart/2005/8/quickstyle/simple1" qsCatId="simple" csTypeId="urn:microsoft.com/office/officeart/2005/8/colors/accent1_2" csCatId="accent1"/>
      <dgm:spPr/>
      <dgm:t>
        <a:bodyPr/>
        <a:lstStyle/>
        <a:p>
          <a:endParaRPr lang="en-US"/>
        </a:p>
      </dgm:t>
    </dgm:pt>
    <dgm:pt modelId="{900BED33-BCA3-4B75-B8A3-C3E01F1B3353}">
      <dgm:prSet/>
      <dgm:spPr/>
      <dgm:t>
        <a:bodyPr/>
        <a:lstStyle/>
        <a:p>
          <a:r>
            <a:rPr lang="tr-TR"/>
            <a:t>Dalga ilerleme alt modeli kullanılarak, rüzgâr etkisiyle derin denizde oluşan dalgalar kıyı bölgesine taşınmakta ve kıyı boyu dalga kırılma bölgesi belirlenerek bu bölgede sediman taşınımına etken olan gerilme akısı dağılımı hesaplanmaktadır. Dalga ilerleme alt modelinden elde edilen kıyı bölgesi dalga yükseklikleri, yaklaşım açıları ve gerilme akıları, dalga etkisiyle oluşan akıntı düzeninin benzeştirilmesinde girdi olarak kullanılmaktadır.</a:t>
          </a:r>
          <a:endParaRPr lang="en-US"/>
        </a:p>
      </dgm:t>
    </dgm:pt>
    <dgm:pt modelId="{6A10A785-9391-4E59-BE3B-51594E668984}" type="parTrans" cxnId="{69A212BF-D3D1-4169-A279-4495798B044F}">
      <dgm:prSet/>
      <dgm:spPr/>
      <dgm:t>
        <a:bodyPr/>
        <a:lstStyle/>
        <a:p>
          <a:endParaRPr lang="en-US"/>
        </a:p>
      </dgm:t>
    </dgm:pt>
    <dgm:pt modelId="{349A3EF2-693E-4B76-A067-A19F187045CD}" type="sibTrans" cxnId="{69A212BF-D3D1-4169-A279-4495798B044F}">
      <dgm:prSet phldrT="1" phldr="0"/>
      <dgm:spPr/>
      <dgm:t>
        <a:bodyPr/>
        <a:lstStyle/>
        <a:p>
          <a:r>
            <a:rPr lang="en-US"/>
            <a:t>1</a:t>
          </a:r>
        </a:p>
      </dgm:t>
    </dgm:pt>
    <dgm:pt modelId="{DD36E919-F3CF-42C2-9A2F-78F1FB93FDBC}">
      <dgm:prSet/>
      <dgm:spPr/>
      <dgm:t>
        <a:bodyPr/>
        <a:lstStyle/>
        <a:p>
          <a:r>
            <a:rPr lang="tr-TR"/>
            <a:t>Sığlaşma : Derin deniz dalgaları daha sığ sulara geçiş yaptığında deniz tabanı ve dalga arasındaki sürtünmenin dalganın hızını yavaşlatmasıyla dalga boyu azalır ve kabarmaya başlar. Bu süreç dalgaların kırılmasına kadar devam etmektedir.</a:t>
          </a:r>
          <a:endParaRPr lang="en-US"/>
        </a:p>
      </dgm:t>
    </dgm:pt>
    <dgm:pt modelId="{4E2B9D39-132A-484C-80E1-AB9402EF3C73}" type="parTrans" cxnId="{765F0373-B905-4C0B-9926-2D15F9D37549}">
      <dgm:prSet/>
      <dgm:spPr/>
      <dgm:t>
        <a:bodyPr/>
        <a:lstStyle/>
        <a:p>
          <a:endParaRPr lang="en-US"/>
        </a:p>
      </dgm:t>
    </dgm:pt>
    <dgm:pt modelId="{84D1F971-C48C-4C1A-A401-C01D8A6BD8ED}" type="sibTrans" cxnId="{765F0373-B905-4C0B-9926-2D15F9D37549}">
      <dgm:prSet phldrT="2" phldr="0"/>
      <dgm:spPr/>
      <dgm:t>
        <a:bodyPr/>
        <a:lstStyle/>
        <a:p>
          <a:r>
            <a:rPr lang="en-US"/>
            <a:t>2</a:t>
          </a:r>
        </a:p>
      </dgm:t>
    </dgm:pt>
    <dgm:pt modelId="{C01FC4E3-1C9F-473B-BD28-44433950AE49}">
      <dgm:prSet/>
      <dgm:spPr/>
      <dgm:t>
        <a:bodyPr/>
        <a:lstStyle/>
        <a:p>
          <a:r>
            <a:rPr lang="tr-TR"/>
            <a:t>Dalga Sapması : Derin deniz dalgaları kıyılara doğru hareket ederken sığ denize geçen bölümü sürtünmenin etkisiyle daha yavaş hareket eder ve kıyı topoğrafyasına dik gelecek şekilde dalga ilerleme yönünde sapma gerçekleşir.</a:t>
          </a:r>
          <a:endParaRPr lang="en-US"/>
        </a:p>
      </dgm:t>
    </dgm:pt>
    <dgm:pt modelId="{EF57A73A-23D9-493E-9BE4-83405B36FAFC}" type="parTrans" cxnId="{0FFC208A-7166-4E25-A94A-C33DA4F1FC77}">
      <dgm:prSet/>
      <dgm:spPr/>
      <dgm:t>
        <a:bodyPr/>
        <a:lstStyle/>
        <a:p>
          <a:endParaRPr lang="en-US"/>
        </a:p>
      </dgm:t>
    </dgm:pt>
    <dgm:pt modelId="{76988720-3CD8-4960-A6D4-F2D94A0AAB25}" type="sibTrans" cxnId="{0FFC208A-7166-4E25-A94A-C33DA4F1FC77}">
      <dgm:prSet phldrT="3" phldr="0"/>
      <dgm:spPr/>
      <dgm:t>
        <a:bodyPr/>
        <a:lstStyle/>
        <a:p>
          <a:r>
            <a:rPr lang="en-US"/>
            <a:t>3</a:t>
          </a:r>
        </a:p>
      </dgm:t>
    </dgm:pt>
    <dgm:pt modelId="{2D6A9917-6A36-4380-8E87-2C9E208D0059}">
      <dgm:prSet/>
      <dgm:spPr/>
      <dgm:t>
        <a:bodyPr/>
        <a:lstStyle/>
        <a:p>
          <a:r>
            <a:rPr lang="tr-TR"/>
            <a:t>Dalga Dönmesi : Dalgaların sığ alanlarda ilerlerken dalga kıran gibi engellere çarpması ve dalga enerjisinin iletiminin kısıtlanmasıyla beraber dalga dönmesi gerçekleşmektedir.</a:t>
          </a:r>
          <a:endParaRPr lang="en-US"/>
        </a:p>
      </dgm:t>
    </dgm:pt>
    <dgm:pt modelId="{1D124C69-CF69-466D-86BC-E5AB71287A1A}" type="parTrans" cxnId="{D838B7D0-D601-492E-AA89-0CBDC75CA768}">
      <dgm:prSet/>
      <dgm:spPr/>
      <dgm:t>
        <a:bodyPr/>
        <a:lstStyle/>
        <a:p>
          <a:endParaRPr lang="en-US"/>
        </a:p>
      </dgm:t>
    </dgm:pt>
    <dgm:pt modelId="{D72B0C7D-7DE8-4B2F-9F42-EBBBBBB35C77}" type="sibTrans" cxnId="{D838B7D0-D601-492E-AA89-0CBDC75CA768}">
      <dgm:prSet phldrT="4" phldr="0"/>
      <dgm:spPr/>
      <dgm:t>
        <a:bodyPr/>
        <a:lstStyle/>
        <a:p>
          <a:r>
            <a:rPr lang="en-US"/>
            <a:t>4</a:t>
          </a:r>
        </a:p>
      </dgm:t>
    </dgm:pt>
    <dgm:pt modelId="{DB4FECA0-DB01-4465-95D0-16F37A68683C}">
      <dgm:prSet/>
      <dgm:spPr/>
      <dgm:t>
        <a:bodyPr/>
        <a:lstStyle/>
        <a:p>
          <a:r>
            <a:rPr lang="tr-TR"/>
            <a:t>Dalga Kırılması  : Derin deniz dalgaları sığ sularda ilerlerken hızları azalır, dalga boyları küçülür ve dalga yükseklikleri artar. Dalga yüksekliği ile dalga enerjisinin doğru orantılı olması nedeniyle artan dalga enerjisini dalga taşıyamaz ve kırılır. Bu kırılmayla beraber dalga enerjisinin bir miktarı kıyıya veya dalga kırılma bölgesinde bir yapı var ise ona aktarılır.</a:t>
          </a:r>
          <a:endParaRPr lang="en-US"/>
        </a:p>
      </dgm:t>
    </dgm:pt>
    <dgm:pt modelId="{384E295F-5657-46E0-88A8-205411A350FC}" type="parTrans" cxnId="{616DA870-B77A-4FEB-8C5B-723973CC2F08}">
      <dgm:prSet/>
      <dgm:spPr/>
      <dgm:t>
        <a:bodyPr/>
        <a:lstStyle/>
        <a:p>
          <a:endParaRPr lang="en-US"/>
        </a:p>
      </dgm:t>
    </dgm:pt>
    <dgm:pt modelId="{CFFF6569-A4B3-4658-8EF3-D356DC898EF1}" type="sibTrans" cxnId="{616DA870-B77A-4FEB-8C5B-723973CC2F08}">
      <dgm:prSet phldrT="5" phldr="0"/>
      <dgm:spPr/>
      <dgm:t>
        <a:bodyPr/>
        <a:lstStyle/>
        <a:p>
          <a:r>
            <a:rPr lang="en-US"/>
            <a:t>5</a:t>
          </a:r>
        </a:p>
      </dgm:t>
    </dgm:pt>
    <dgm:pt modelId="{57F9FF8B-1FEA-42CE-9128-DCA0099E8D3E}">
      <dgm:prSet/>
      <dgm:spPr/>
      <dgm:t>
        <a:bodyPr/>
        <a:lstStyle/>
        <a:p>
          <a:r>
            <a:rPr lang="tr-TR"/>
            <a:t>Dalga ilerleme modelinden alınan sonuçların çalkantı modelinde kullanılmasıyla beraber liman içerisindeki çalkantı modellenerek, dalganın liman içerisinde ki özellikleri belirlenerek liman projesinde değişiklikler yapılmasına olanak sağlar, var olan limanlarda çalkantının azaltılması için yapılacak projelere çözüm üretir.</a:t>
          </a:r>
          <a:endParaRPr lang="en-US"/>
        </a:p>
      </dgm:t>
    </dgm:pt>
    <dgm:pt modelId="{294C049B-9245-4331-9BF4-FEBCAD8BBA86}" type="parTrans" cxnId="{7807A5C7-B54D-4035-95D0-49604C057362}">
      <dgm:prSet/>
      <dgm:spPr/>
      <dgm:t>
        <a:bodyPr/>
        <a:lstStyle/>
        <a:p>
          <a:endParaRPr lang="en-US"/>
        </a:p>
      </dgm:t>
    </dgm:pt>
    <dgm:pt modelId="{CE1E4765-11B5-4FF2-A869-F5FDAF5D595C}" type="sibTrans" cxnId="{7807A5C7-B54D-4035-95D0-49604C057362}">
      <dgm:prSet phldrT="6" phldr="0"/>
      <dgm:spPr/>
      <dgm:t>
        <a:bodyPr/>
        <a:lstStyle/>
        <a:p>
          <a:r>
            <a:rPr lang="en-US"/>
            <a:t>6</a:t>
          </a:r>
        </a:p>
      </dgm:t>
    </dgm:pt>
    <dgm:pt modelId="{FF10FDC3-8D6B-4FE9-805C-A01279A33F1F}" type="pres">
      <dgm:prSet presAssocID="{4DCDE937-66F8-4369-BE20-39E625B6E2DC}" presName="linearFlow" presStyleCnt="0">
        <dgm:presLayoutVars>
          <dgm:dir/>
          <dgm:animLvl val="lvl"/>
          <dgm:resizeHandles val="exact"/>
        </dgm:presLayoutVars>
      </dgm:prSet>
      <dgm:spPr/>
    </dgm:pt>
    <dgm:pt modelId="{BBC58EC0-3F59-4D2C-BB83-CEF24946AC0A}" type="pres">
      <dgm:prSet presAssocID="{900BED33-BCA3-4B75-B8A3-C3E01F1B3353}" presName="compositeNode" presStyleCnt="0"/>
      <dgm:spPr/>
    </dgm:pt>
    <dgm:pt modelId="{B0D40966-99D9-4D0B-B5B3-7AFABC11ACD6}" type="pres">
      <dgm:prSet presAssocID="{900BED33-BCA3-4B75-B8A3-C3E01F1B3353}" presName="parTx" presStyleLbl="node1" presStyleIdx="0" presStyleCnt="0">
        <dgm:presLayoutVars>
          <dgm:chMax val="0"/>
          <dgm:chPref val="0"/>
          <dgm:bulletEnabled val="1"/>
        </dgm:presLayoutVars>
      </dgm:prSet>
      <dgm:spPr/>
    </dgm:pt>
    <dgm:pt modelId="{33F38D68-B9AA-44F8-80E1-FFC41DAE31C5}" type="pres">
      <dgm:prSet presAssocID="{900BED33-BCA3-4B75-B8A3-C3E01F1B3353}" presName="parSh" presStyleCnt="0"/>
      <dgm:spPr/>
    </dgm:pt>
    <dgm:pt modelId="{2DEC2EF3-EDBD-4FD5-94EF-F79239BB0057}" type="pres">
      <dgm:prSet presAssocID="{900BED33-BCA3-4B75-B8A3-C3E01F1B3353}" presName="lineNode" presStyleLbl="alignAccFollowNode1" presStyleIdx="0" presStyleCnt="18"/>
      <dgm:spPr/>
    </dgm:pt>
    <dgm:pt modelId="{8771F34F-0C94-4574-98AC-94DB35E8CA78}" type="pres">
      <dgm:prSet presAssocID="{900BED33-BCA3-4B75-B8A3-C3E01F1B3353}" presName="lineArrowNode" presStyleLbl="alignAccFollowNode1" presStyleIdx="1" presStyleCnt="18"/>
      <dgm:spPr/>
    </dgm:pt>
    <dgm:pt modelId="{9C399825-1CF1-4823-98E5-016AD47F72C6}" type="pres">
      <dgm:prSet presAssocID="{349A3EF2-693E-4B76-A067-A19F187045CD}" presName="sibTransNodeCircle" presStyleLbl="alignNode1" presStyleIdx="0" presStyleCnt="6">
        <dgm:presLayoutVars>
          <dgm:chMax val="0"/>
          <dgm:bulletEnabled/>
        </dgm:presLayoutVars>
      </dgm:prSet>
      <dgm:spPr/>
    </dgm:pt>
    <dgm:pt modelId="{35FEC346-BFD1-40F6-AA99-AD8BA65A40DB}" type="pres">
      <dgm:prSet presAssocID="{349A3EF2-693E-4B76-A067-A19F187045CD}" presName="spacerBetweenCircleAndCallout" presStyleCnt="0">
        <dgm:presLayoutVars/>
      </dgm:prSet>
      <dgm:spPr/>
    </dgm:pt>
    <dgm:pt modelId="{5867E104-C566-4BB5-9B3C-4E497670EB6F}" type="pres">
      <dgm:prSet presAssocID="{900BED33-BCA3-4B75-B8A3-C3E01F1B3353}" presName="nodeText" presStyleLbl="alignAccFollowNode1" presStyleIdx="2" presStyleCnt="18">
        <dgm:presLayoutVars>
          <dgm:bulletEnabled val="1"/>
        </dgm:presLayoutVars>
      </dgm:prSet>
      <dgm:spPr/>
    </dgm:pt>
    <dgm:pt modelId="{D34DCF01-F988-4E57-BB61-FA9FEDEDCECE}" type="pres">
      <dgm:prSet presAssocID="{349A3EF2-693E-4B76-A067-A19F187045CD}" presName="sibTransComposite" presStyleCnt="0"/>
      <dgm:spPr/>
    </dgm:pt>
    <dgm:pt modelId="{B9A92260-9073-425E-855B-B5A3C2670651}" type="pres">
      <dgm:prSet presAssocID="{DD36E919-F3CF-42C2-9A2F-78F1FB93FDBC}" presName="compositeNode" presStyleCnt="0"/>
      <dgm:spPr/>
    </dgm:pt>
    <dgm:pt modelId="{AE5BE914-AC82-47CD-B9DC-910F384B72E0}" type="pres">
      <dgm:prSet presAssocID="{DD36E919-F3CF-42C2-9A2F-78F1FB93FDBC}" presName="parTx" presStyleLbl="node1" presStyleIdx="0" presStyleCnt="0">
        <dgm:presLayoutVars>
          <dgm:chMax val="0"/>
          <dgm:chPref val="0"/>
          <dgm:bulletEnabled val="1"/>
        </dgm:presLayoutVars>
      </dgm:prSet>
      <dgm:spPr/>
    </dgm:pt>
    <dgm:pt modelId="{1A54B4D8-11E8-41E4-B7B0-D5262A6A4DF5}" type="pres">
      <dgm:prSet presAssocID="{DD36E919-F3CF-42C2-9A2F-78F1FB93FDBC}" presName="parSh" presStyleCnt="0"/>
      <dgm:spPr/>
    </dgm:pt>
    <dgm:pt modelId="{3C3DF330-B16D-4451-883C-BDE1F623FFA8}" type="pres">
      <dgm:prSet presAssocID="{DD36E919-F3CF-42C2-9A2F-78F1FB93FDBC}" presName="lineNode" presStyleLbl="alignAccFollowNode1" presStyleIdx="3" presStyleCnt="18"/>
      <dgm:spPr/>
    </dgm:pt>
    <dgm:pt modelId="{BD9DF3CD-CCE6-4847-B49F-A3FADDE16A7D}" type="pres">
      <dgm:prSet presAssocID="{DD36E919-F3CF-42C2-9A2F-78F1FB93FDBC}" presName="lineArrowNode" presStyleLbl="alignAccFollowNode1" presStyleIdx="4" presStyleCnt="18"/>
      <dgm:spPr/>
    </dgm:pt>
    <dgm:pt modelId="{EEF2F499-187E-4C1D-9B80-FECD005E471D}" type="pres">
      <dgm:prSet presAssocID="{84D1F971-C48C-4C1A-A401-C01D8A6BD8ED}" presName="sibTransNodeCircle" presStyleLbl="alignNode1" presStyleIdx="1" presStyleCnt="6">
        <dgm:presLayoutVars>
          <dgm:chMax val="0"/>
          <dgm:bulletEnabled/>
        </dgm:presLayoutVars>
      </dgm:prSet>
      <dgm:spPr/>
    </dgm:pt>
    <dgm:pt modelId="{B4A43B56-552B-4562-AE81-F73F9CDB8D43}" type="pres">
      <dgm:prSet presAssocID="{84D1F971-C48C-4C1A-A401-C01D8A6BD8ED}" presName="spacerBetweenCircleAndCallout" presStyleCnt="0">
        <dgm:presLayoutVars/>
      </dgm:prSet>
      <dgm:spPr/>
    </dgm:pt>
    <dgm:pt modelId="{6DA8D649-6887-4549-851D-0518C95FD1CA}" type="pres">
      <dgm:prSet presAssocID="{DD36E919-F3CF-42C2-9A2F-78F1FB93FDBC}" presName="nodeText" presStyleLbl="alignAccFollowNode1" presStyleIdx="5" presStyleCnt="18">
        <dgm:presLayoutVars>
          <dgm:bulletEnabled val="1"/>
        </dgm:presLayoutVars>
      </dgm:prSet>
      <dgm:spPr/>
    </dgm:pt>
    <dgm:pt modelId="{BEC778B7-3D2A-4285-A65B-C375C1DB100D}" type="pres">
      <dgm:prSet presAssocID="{84D1F971-C48C-4C1A-A401-C01D8A6BD8ED}" presName="sibTransComposite" presStyleCnt="0"/>
      <dgm:spPr/>
    </dgm:pt>
    <dgm:pt modelId="{552A5BD9-0B1C-48FB-B270-7155534D26EC}" type="pres">
      <dgm:prSet presAssocID="{C01FC4E3-1C9F-473B-BD28-44433950AE49}" presName="compositeNode" presStyleCnt="0"/>
      <dgm:spPr/>
    </dgm:pt>
    <dgm:pt modelId="{32D2C0F4-9CE3-42C4-8AB2-09CEF1C91065}" type="pres">
      <dgm:prSet presAssocID="{C01FC4E3-1C9F-473B-BD28-44433950AE49}" presName="parTx" presStyleLbl="node1" presStyleIdx="0" presStyleCnt="0">
        <dgm:presLayoutVars>
          <dgm:chMax val="0"/>
          <dgm:chPref val="0"/>
          <dgm:bulletEnabled val="1"/>
        </dgm:presLayoutVars>
      </dgm:prSet>
      <dgm:spPr/>
    </dgm:pt>
    <dgm:pt modelId="{90ACDFDD-64DF-4A12-91C3-24D674EE5CB2}" type="pres">
      <dgm:prSet presAssocID="{C01FC4E3-1C9F-473B-BD28-44433950AE49}" presName="parSh" presStyleCnt="0"/>
      <dgm:spPr/>
    </dgm:pt>
    <dgm:pt modelId="{6C51F50D-7D43-4D46-B711-E56872C70F24}" type="pres">
      <dgm:prSet presAssocID="{C01FC4E3-1C9F-473B-BD28-44433950AE49}" presName="lineNode" presStyleLbl="alignAccFollowNode1" presStyleIdx="6" presStyleCnt="18"/>
      <dgm:spPr/>
    </dgm:pt>
    <dgm:pt modelId="{718D35E0-BCCD-4354-80CA-C454A59C5443}" type="pres">
      <dgm:prSet presAssocID="{C01FC4E3-1C9F-473B-BD28-44433950AE49}" presName="lineArrowNode" presStyleLbl="alignAccFollowNode1" presStyleIdx="7" presStyleCnt="18"/>
      <dgm:spPr/>
    </dgm:pt>
    <dgm:pt modelId="{82EA4363-BFD7-440E-880F-0D490B7042D3}" type="pres">
      <dgm:prSet presAssocID="{76988720-3CD8-4960-A6D4-F2D94A0AAB25}" presName="sibTransNodeCircle" presStyleLbl="alignNode1" presStyleIdx="2" presStyleCnt="6">
        <dgm:presLayoutVars>
          <dgm:chMax val="0"/>
          <dgm:bulletEnabled/>
        </dgm:presLayoutVars>
      </dgm:prSet>
      <dgm:spPr/>
    </dgm:pt>
    <dgm:pt modelId="{2B5380EA-5CCE-4755-A7EC-65A23995995A}" type="pres">
      <dgm:prSet presAssocID="{76988720-3CD8-4960-A6D4-F2D94A0AAB25}" presName="spacerBetweenCircleAndCallout" presStyleCnt="0">
        <dgm:presLayoutVars/>
      </dgm:prSet>
      <dgm:spPr/>
    </dgm:pt>
    <dgm:pt modelId="{905D8FCA-0841-4E58-86A8-384C5A9C09CD}" type="pres">
      <dgm:prSet presAssocID="{C01FC4E3-1C9F-473B-BD28-44433950AE49}" presName="nodeText" presStyleLbl="alignAccFollowNode1" presStyleIdx="8" presStyleCnt="18">
        <dgm:presLayoutVars>
          <dgm:bulletEnabled val="1"/>
        </dgm:presLayoutVars>
      </dgm:prSet>
      <dgm:spPr/>
    </dgm:pt>
    <dgm:pt modelId="{DF6FCBE4-3EA1-4FF3-ACBD-D0F93D0AF190}" type="pres">
      <dgm:prSet presAssocID="{76988720-3CD8-4960-A6D4-F2D94A0AAB25}" presName="sibTransComposite" presStyleCnt="0"/>
      <dgm:spPr/>
    </dgm:pt>
    <dgm:pt modelId="{697E3BED-6C17-42E1-A2B8-9FFEE88681A2}" type="pres">
      <dgm:prSet presAssocID="{2D6A9917-6A36-4380-8E87-2C9E208D0059}" presName="compositeNode" presStyleCnt="0"/>
      <dgm:spPr/>
    </dgm:pt>
    <dgm:pt modelId="{18D07C5B-B9BA-4281-86E2-7E2B791E7DC5}" type="pres">
      <dgm:prSet presAssocID="{2D6A9917-6A36-4380-8E87-2C9E208D0059}" presName="parTx" presStyleLbl="node1" presStyleIdx="0" presStyleCnt="0">
        <dgm:presLayoutVars>
          <dgm:chMax val="0"/>
          <dgm:chPref val="0"/>
          <dgm:bulletEnabled val="1"/>
        </dgm:presLayoutVars>
      </dgm:prSet>
      <dgm:spPr/>
    </dgm:pt>
    <dgm:pt modelId="{2314DAD8-3913-4821-8D1E-9B6D579E5B8B}" type="pres">
      <dgm:prSet presAssocID="{2D6A9917-6A36-4380-8E87-2C9E208D0059}" presName="parSh" presStyleCnt="0"/>
      <dgm:spPr/>
    </dgm:pt>
    <dgm:pt modelId="{8A6B23C1-0EF4-42B0-A898-0D4315A75838}" type="pres">
      <dgm:prSet presAssocID="{2D6A9917-6A36-4380-8E87-2C9E208D0059}" presName="lineNode" presStyleLbl="alignAccFollowNode1" presStyleIdx="9" presStyleCnt="18"/>
      <dgm:spPr/>
    </dgm:pt>
    <dgm:pt modelId="{3C01ACD8-E709-4580-8D7C-CEC11C981110}" type="pres">
      <dgm:prSet presAssocID="{2D6A9917-6A36-4380-8E87-2C9E208D0059}" presName="lineArrowNode" presStyleLbl="alignAccFollowNode1" presStyleIdx="10" presStyleCnt="18"/>
      <dgm:spPr/>
    </dgm:pt>
    <dgm:pt modelId="{E582AE13-0DFD-43CD-BD00-75A845DC770C}" type="pres">
      <dgm:prSet presAssocID="{D72B0C7D-7DE8-4B2F-9F42-EBBBBBB35C77}" presName="sibTransNodeCircle" presStyleLbl="alignNode1" presStyleIdx="3" presStyleCnt="6">
        <dgm:presLayoutVars>
          <dgm:chMax val="0"/>
          <dgm:bulletEnabled/>
        </dgm:presLayoutVars>
      </dgm:prSet>
      <dgm:spPr/>
    </dgm:pt>
    <dgm:pt modelId="{24FEBB00-DA82-4876-BBB3-BCA8738472E4}" type="pres">
      <dgm:prSet presAssocID="{D72B0C7D-7DE8-4B2F-9F42-EBBBBBB35C77}" presName="spacerBetweenCircleAndCallout" presStyleCnt="0">
        <dgm:presLayoutVars/>
      </dgm:prSet>
      <dgm:spPr/>
    </dgm:pt>
    <dgm:pt modelId="{173C8E7C-0CEC-4108-9A35-CC4909DAA93B}" type="pres">
      <dgm:prSet presAssocID="{2D6A9917-6A36-4380-8E87-2C9E208D0059}" presName="nodeText" presStyleLbl="alignAccFollowNode1" presStyleIdx="11" presStyleCnt="18">
        <dgm:presLayoutVars>
          <dgm:bulletEnabled val="1"/>
        </dgm:presLayoutVars>
      </dgm:prSet>
      <dgm:spPr/>
    </dgm:pt>
    <dgm:pt modelId="{C331BBA9-5E0B-4E82-9A62-3E6B80071225}" type="pres">
      <dgm:prSet presAssocID="{D72B0C7D-7DE8-4B2F-9F42-EBBBBBB35C77}" presName="sibTransComposite" presStyleCnt="0"/>
      <dgm:spPr/>
    </dgm:pt>
    <dgm:pt modelId="{3B21D7DA-82BE-4B41-B41A-6E67EFDC843D}" type="pres">
      <dgm:prSet presAssocID="{DB4FECA0-DB01-4465-95D0-16F37A68683C}" presName="compositeNode" presStyleCnt="0"/>
      <dgm:spPr/>
    </dgm:pt>
    <dgm:pt modelId="{E8F7E366-8FE9-4A74-B0CE-50DCF81972F8}" type="pres">
      <dgm:prSet presAssocID="{DB4FECA0-DB01-4465-95D0-16F37A68683C}" presName="parTx" presStyleLbl="node1" presStyleIdx="0" presStyleCnt="0">
        <dgm:presLayoutVars>
          <dgm:chMax val="0"/>
          <dgm:chPref val="0"/>
          <dgm:bulletEnabled val="1"/>
        </dgm:presLayoutVars>
      </dgm:prSet>
      <dgm:spPr/>
    </dgm:pt>
    <dgm:pt modelId="{3399A3BF-7D6E-4CF4-AA95-C3E1E2A2B958}" type="pres">
      <dgm:prSet presAssocID="{DB4FECA0-DB01-4465-95D0-16F37A68683C}" presName="parSh" presStyleCnt="0"/>
      <dgm:spPr/>
    </dgm:pt>
    <dgm:pt modelId="{37AB41EA-FE01-4B14-AFB4-7C909584D0F6}" type="pres">
      <dgm:prSet presAssocID="{DB4FECA0-DB01-4465-95D0-16F37A68683C}" presName="lineNode" presStyleLbl="alignAccFollowNode1" presStyleIdx="12" presStyleCnt="18"/>
      <dgm:spPr/>
    </dgm:pt>
    <dgm:pt modelId="{0F264612-B553-40D2-BF30-79AC756067B4}" type="pres">
      <dgm:prSet presAssocID="{DB4FECA0-DB01-4465-95D0-16F37A68683C}" presName="lineArrowNode" presStyleLbl="alignAccFollowNode1" presStyleIdx="13" presStyleCnt="18"/>
      <dgm:spPr/>
    </dgm:pt>
    <dgm:pt modelId="{87CBA24F-BBEB-41ED-A26E-ACA25418A0B1}" type="pres">
      <dgm:prSet presAssocID="{CFFF6569-A4B3-4658-8EF3-D356DC898EF1}" presName="sibTransNodeCircle" presStyleLbl="alignNode1" presStyleIdx="4" presStyleCnt="6">
        <dgm:presLayoutVars>
          <dgm:chMax val="0"/>
          <dgm:bulletEnabled/>
        </dgm:presLayoutVars>
      </dgm:prSet>
      <dgm:spPr/>
    </dgm:pt>
    <dgm:pt modelId="{A8EF987C-BD73-46BB-971E-7A4BDD08BCC5}" type="pres">
      <dgm:prSet presAssocID="{CFFF6569-A4B3-4658-8EF3-D356DC898EF1}" presName="spacerBetweenCircleAndCallout" presStyleCnt="0">
        <dgm:presLayoutVars/>
      </dgm:prSet>
      <dgm:spPr/>
    </dgm:pt>
    <dgm:pt modelId="{668CEAA9-4505-4CCD-A542-26B15034DAC8}" type="pres">
      <dgm:prSet presAssocID="{DB4FECA0-DB01-4465-95D0-16F37A68683C}" presName="nodeText" presStyleLbl="alignAccFollowNode1" presStyleIdx="14" presStyleCnt="18">
        <dgm:presLayoutVars>
          <dgm:bulletEnabled val="1"/>
        </dgm:presLayoutVars>
      </dgm:prSet>
      <dgm:spPr/>
    </dgm:pt>
    <dgm:pt modelId="{A74573D8-6AC6-4333-8431-562E2857D993}" type="pres">
      <dgm:prSet presAssocID="{CFFF6569-A4B3-4658-8EF3-D356DC898EF1}" presName="sibTransComposite" presStyleCnt="0"/>
      <dgm:spPr/>
    </dgm:pt>
    <dgm:pt modelId="{872563B2-0CA0-4743-A3E8-70A2D0DF9B46}" type="pres">
      <dgm:prSet presAssocID="{57F9FF8B-1FEA-42CE-9128-DCA0099E8D3E}" presName="compositeNode" presStyleCnt="0"/>
      <dgm:spPr/>
    </dgm:pt>
    <dgm:pt modelId="{07DC54A6-C414-4759-9EAB-ED17475CFBCB}" type="pres">
      <dgm:prSet presAssocID="{57F9FF8B-1FEA-42CE-9128-DCA0099E8D3E}" presName="parTx" presStyleLbl="node1" presStyleIdx="0" presStyleCnt="0">
        <dgm:presLayoutVars>
          <dgm:chMax val="0"/>
          <dgm:chPref val="0"/>
          <dgm:bulletEnabled val="1"/>
        </dgm:presLayoutVars>
      </dgm:prSet>
      <dgm:spPr/>
    </dgm:pt>
    <dgm:pt modelId="{902CE8B7-1B59-40A2-A2CB-964235430B4E}" type="pres">
      <dgm:prSet presAssocID="{57F9FF8B-1FEA-42CE-9128-DCA0099E8D3E}" presName="parSh" presStyleCnt="0"/>
      <dgm:spPr/>
    </dgm:pt>
    <dgm:pt modelId="{E243A952-F068-4471-A846-562D9D34EEFD}" type="pres">
      <dgm:prSet presAssocID="{57F9FF8B-1FEA-42CE-9128-DCA0099E8D3E}" presName="lineNode" presStyleLbl="alignAccFollowNode1" presStyleIdx="15" presStyleCnt="18"/>
      <dgm:spPr/>
    </dgm:pt>
    <dgm:pt modelId="{5440F84A-5D47-4001-9082-D85FEBDA8B15}" type="pres">
      <dgm:prSet presAssocID="{57F9FF8B-1FEA-42CE-9128-DCA0099E8D3E}" presName="lineArrowNode" presStyleLbl="alignAccFollowNode1" presStyleIdx="16" presStyleCnt="18"/>
      <dgm:spPr/>
    </dgm:pt>
    <dgm:pt modelId="{5B10191A-F7E6-45BD-925A-DE41040075FD}" type="pres">
      <dgm:prSet presAssocID="{CE1E4765-11B5-4FF2-A869-F5FDAF5D595C}" presName="sibTransNodeCircle" presStyleLbl="alignNode1" presStyleIdx="5" presStyleCnt="6">
        <dgm:presLayoutVars>
          <dgm:chMax val="0"/>
          <dgm:bulletEnabled/>
        </dgm:presLayoutVars>
      </dgm:prSet>
      <dgm:spPr/>
    </dgm:pt>
    <dgm:pt modelId="{3D66B305-46A4-4AC1-8ED1-1F8B216A5C27}" type="pres">
      <dgm:prSet presAssocID="{CE1E4765-11B5-4FF2-A869-F5FDAF5D595C}" presName="spacerBetweenCircleAndCallout" presStyleCnt="0">
        <dgm:presLayoutVars/>
      </dgm:prSet>
      <dgm:spPr/>
    </dgm:pt>
    <dgm:pt modelId="{53325007-8D22-4C16-A938-250E006DD2CB}" type="pres">
      <dgm:prSet presAssocID="{57F9FF8B-1FEA-42CE-9128-DCA0099E8D3E}" presName="nodeText" presStyleLbl="alignAccFollowNode1" presStyleIdx="17" presStyleCnt="18">
        <dgm:presLayoutVars>
          <dgm:bulletEnabled val="1"/>
        </dgm:presLayoutVars>
      </dgm:prSet>
      <dgm:spPr/>
    </dgm:pt>
  </dgm:ptLst>
  <dgm:cxnLst>
    <dgm:cxn modelId="{2FA85709-A6FB-4576-BBF6-0B8BEBA71A17}" type="presOf" srcId="{349A3EF2-693E-4B76-A067-A19F187045CD}" destId="{9C399825-1CF1-4823-98E5-016AD47F72C6}" srcOrd="0" destOrd="0" presId="urn:microsoft.com/office/officeart/2016/7/layout/LinearArrowProcessNumbered"/>
    <dgm:cxn modelId="{14B0FF12-AC2A-402D-8D5C-3AA6248FEBAD}" type="presOf" srcId="{76988720-3CD8-4960-A6D4-F2D94A0AAB25}" destId="{82EA4363-BFD7-440E-880F-0D490B7042D3}" srcOrd="0" destOrd="0" presId="urn:microsoft.com/office/officeart/2016/7/layout/LinearArrowProcessNumbered"/>
    <dgm:cxn modelId="{A0AE2518-6EF3-4454-BD1A-75EE23E5A477}" type="presOf" srcId="{4DCDE937-66F8-4369-BE20-39E625B6E2DC}" destId="{FF10FDC3-8D6B-4FE9-805C-A01279A33F1F}" srcOrd="0" destOrd="0" presId="urn:microsoft.com/office/officeart/2016/7/layout/LinearArrowProcessNumbered"/>
    <dgm:cxn modelId="{F629611F-1915-438B-82A8-15CB2AD9C52E}" type="presOf" srcId="{CFFF6569-A4B3-4658-8EF3-D356DC898EF1}" destId="{87CBA24F-BBEB-41ED-A26E-ACA25418A0B1}" srcOrd="0" destOrd="0" presId="urn:microsoft.com/office/officeart/2016/7/layout/LinearArrowProcessNumbered"/>
    <dgm:cxn modelId="{D945213A-A5F5-4755-A4E4-0215B0662A9E}" type="presOf" srcId="{84D1F971-C48C-4C1A-A401-C01D8A6BD8ED}" destId="{EEF2F499-187E-4C1D-9B80-FECD005E471D}" srcOrd="0" destOrd="0" presId="urn:microsoft.com/office/officeart/2016/7/layout/LinearArrowProcessNumbered"/>
    <dgm:cxn modelId="{73A0705F-1E46-40F0-9B97-D6D0AF0BD642}" type="presOf" srcId="{C01FC4E3-1C9F-473B-BD28-44433950AE49}" destId="{905D8FCA-0841-4E58-86A8-384C5A9C09CD}" srcOrd="0" destOrd="0" presId="urn:microsoft.com/office/officeart/2016/7/layout/LinearArrowProcessNumbered"/>
    <dgm:cxn modelId="{CA263670-0FB0-4D3B-8DE0-4E44694498DE}" type="presOf" srcId="{2D6A9917-6A36-4380-8E87-2C9E208D0059}" destId="{173C8E7C-0CEC-4108-9A35-CC4909DAA93B}" srcOrd="0" destOrd="0" presId="urn:microsoft.com/office/officeart/2016/7/layout/LinearArrowProcessNumbered"/>
    <dgm:cxn modelId="{616DA870-B77A-4FEB-8C5B-723973CC2F08}" srcId="{4DCDE937-66F8-4369-BE20-39E625B6E2DC}" destId="{DB4FECA0-DB01-4465-95D0-16F37A68683C}" srcOrd="4" destOrd="0" parTransId="{384E295F-5657-46E0-88A8-205411A350FC}" sibTransId="{CFFF6569-A4B3-4658-8EF3-D356DC898EF1}"/>
    <dgm:cxn modelId="{765F0373-B905-4C0B-9926-2D15F9D37549}" srcId="{4DCDE937-66F8-4369-BE20-39E625B6E2DC}" destId="{DD36E919-F3CF-42C2-9A2F-78F1FB93FDBC}" srcOrd="1" destOrd="0" parTransId="{4E2B9D39-132A-484C-80E1-AB9402EF3C73}" sibTransId="{84D1F971-C48C-4C1A-A401-C01D8A6BD8ED}"/>
    <dgm:cxn modelId="{79A2BD5A-A046-4EA1-B633-353291C8B909}" type="presOf" srcId="{900BED33-BCA3-4B75-B8A3-C3E01F1B3353}" destId="{5867E104-C566-4BB5-9B3C-4E497670EB6F}" srcOrd="0" destOrd="0" presId="urn:microsoft.com/office/officeart/2016/7/layout/LinearArrowProcessNumbered"/>
    <dgm:cxn modelId="{93D0A67E-2BB8-4BBE-A4BF-D98DD51D79ED}" type="presOf" srcId="{CE1E4765-11B5-4FF2-A869-F5FDAF5D595C}" destId="{5B10191A-F7E6-45BD-925A-DE41040075FD}" srcOrd="0" destOrd="0" presId="urn:microsoft.com/office/officeart/2016/7/layout/LinearArrowProcessNumbered"/>
    <dgm:cxn modelId="{0FFC208A-7166-4E25-A94A-C33DA4F1FC77}" srcId="{4DCDE937-66F8-4369-BE20-39E625B6E2DC}" destId="{C01FC4E3-1C9F-473B-BD28-44433950AE49}" srcOrd="2" destOrd="0" parTransId="{EF57A73A-23D9-493E-9BE4-83405B36FAFC}" sibTransId="{76988720-3CD8-4960-A6D4-F2D94A0AAB25}"/>
    <dgm:cxn modelId="{EEE2648F-E2DE-49DD-A45D-70C2ECF11A96}" type="presOf" srcId="{DD36E919-F3CF-42C2-9A2F-78F1FB93FDBC}" destId="{6DA8D649-6887-4549-851D-0518C95FD1CA}" srcOrd="0" destOrd="0" presId="urn:microsoft.com/office/officeart/2016/7/layout/LinearArrowProcessNumbered"/>
    <dgm:cxn modelId="{69A212BF-D3D1-4169-A279-4495798B044F}" srcId="{4DCDE937-66F8-4369-BE20-39E625B6E2DC}" destId="{900BED33-BCA3-4B75-B8A3-C3E01F1B3353}" srcOrd="0" destOrd="0" parTransId="{6A10A785-9391-4E59-BE3B-51594E668984}" sibTransId="{349A3EF2-693E-4B76-A067-A19F187045CD}"/>
    <dgm:cxn modelId="{9D8C73C0-58E3-4257-B016-7F0ECC878EC0}" type="presOf" srcId="{DB4FECA0-DB01-4465-95D0-16F37A68683C}" destId="{668CEAA9-4505-4CCD-A542-26B15034DAC8}" srcOrd="0" destOrd="0" presId="urn:microsoft.com/office/officeart/2016/7/layout/LinearArrowProcessNumbered"/>
    <dgm:cxn modelId="{7807A5C7-B54D-4035-95D0-49604C057362}" srcId="{4DCDE937-66F8-4369-BE20-39E625B6E2DC}" destId="{57F9FF8B-1FEA-42CE-9128-DCA0099E8D3E}" srcOrd="5" destOrd="0" parTransId="{294C049B-9245-4331-9BF4-FEBCAD8BBA86}" sibTransId="{CE1E4765-11B5-4FF2-A869-F5FDAF5D595C}"/>
    <dgm:cxn modelId="{910785D0-4D0E-42E5-A480-AAE77BF25933}" type="presOf" srcId="{D72B0C7D-7DE8-4B2F-9F42-EBBBBBB35C77}" destId="{E582AE13-0DFD-43CD-BD00-75A845DC770C}" srcOrd="0" destOrd="0" presId="urn:microsoft.com/office/officeart/2016/7/layout/LinearArrowProcessNumbered"/>
    <dgm:cxn modelId="{D838B7D0-D601-492E-AA89-0CBDC75CA768}" srcId="{4DCDE937-66F8-4369-BE20-39E625B6E2DC}" destId="{2D6A9917-6A36-4380-8E87-2C9E208D0059}" srcOrd="3" destOrd="0" parTransId="{1D124C69-CF69-466D-86BC-E5AB71287A1A}" sibTransId="{D72B0C7D-7DE8-4B2F-9F42-EBBBBBB35C77}"/>
    <dgm:cxn modelId="{00D439D2-3F94-4009-9FC0-8A903DDEE895}" type="presOf" srcId="{57F9FF8B-1FEA-42CE-9128-DCA0099E8D3E}" destId="{53325007-8D22-4C16-A938-250E006DD2CB}" srcOrd="0" destOrd="0" presId="urn:microsoft.com/office/officeart/2016/7/layout/LinearArrowProcessNumbered"/>
    <dgm:cxn modelId="{4099ABFB-46EA-4E6E-A460-9790A8D58161}" type="presParOf" srcId="{FF10FDC3-8D6B-4FE9-805C-A01279A33F1F}" destId="{BBC58EC0-3F59-4D2C-BB83-CEF24946AC0A}" srcOrd="0" destOrd="0" presId="urn:microsoft.com/office/officeart/2016/7/layout/LinearArrowProcessNumbered"/>
    <dgm:cxn modelId="{65AE0A8D-0CB2-4BE2-A29A-ADA2C12E9C59}" type="presParOf" srcId="{BBC58EC0-3F59-4D2C-BB83-CEF24946AC0A}" destId="{B0D40966-99D9-4D0B-B5B3-7AFABC11ACD6}" srcOrd="0" destOrd="0" presId="urn:microsoft.com/office/officeart/2016/7/layout/LinearArrowProcessNumbered"/>
    <dgm:cxn modelId="{DBEE07DD-14B8-40AA-8718-7645F52D74C4}" type="presParOf" srcId="{BBC58EC0-3F59-4D2C-BB83-CEF24946AC0A}" destId="{33F38D68-B9AA-44F8-80E1-FFC41DAE31C5}" srcOrd="1" destOrd="0" presId="urn:microsoft.com/office/officeart/2016/7/layout/LinearArrowProcessNumbered"/>
    <dgm:cxn modelId="{246EFCD9-D60E-49C9-B3BE-3A524BAA018B}" type="presParOf" srcId="{33F38D68-B9AA-44F8-80E1-FFC41DAE31C5}" destId="{2DEC2EF3-EDBD-4FD5-94EF-F79239BB0057}" srcOrd="0" destOrd="0" presId="urn:microsoft.com/office/officeart/2016/7/layout/LinearArrowProcessNumbered"/>
    <dgm:cxn modelId="{2F631B1A-879B-41CC-9364-7DBB3D258BBA}" type="presParOf" srcId="{33F38D68-B9AA-44F8-80E1-FFC41DAE31C5}" destId="{8771F34F-0C94-4574-98AC-94DB35E8CA78}" srcOrd="1" destOrd="0" presId="urn:microsoft.com/office/officeart/2016/7/layout/LinearArrowProcessNumbered"/>
    <dgm:cxn modelId="{94400B60-D128-4CA2-9EAF-05A99418CE30}" type="presParOf" srcId="{33F38D68-B9AA-44F8-80E1-FFC41DAE31C5}" destId="{9C399825-1CF1-4823-98E5-016AD47F72C6}" srcOrd="2" destOrd="0" presId="urn:microsoft.com/office/officeart/2016/7/layout/LinearArrowProcessNumbered"/>
    <dgm:cxn modelId="{70DC0D5C-53FC-471B-8992-392602F319A1}" type="presParOf" srcId="{33F38D68-B9AA-44F8-80E1-FFC41DAE31C5}" destId="{35FEC346-BFD1-40F6-AA99-AD8BA65A40DB}" srcOrd="3" destOrd="0" presId="urn:microsoft.com/office/officeart/2016/7/layout/LinearArrowProcessNumbered"/>
    <dgm:cxn modelId="{DE53D59A-D592-4110-BE58-691402DC00DB}" type="presParOf" srcId="{BBC58EC0-3F59-4D2C-BB83-CEF24946AC0A}" destId="{5867E104-C566-4BB5-9B3C-4E497670EB6F}" srcOrd="2" destOrd="0" presId="urn:microsoft.com/office/officeart/2016/7/layout/LinearArrowProcessNumbered"/>
    <dgm:cxn modelId="{BA8F2A51-BD38-4F40-AED9-59F5E35A3634}" type="presParOf" srcId="{FF10FDC3-8D6B-4FE9-805C-A01279A33F1F}" destId="{D34DCF01-F988-4E57-BB61-FA9FEDEDCECE}" srcOrd="1" destOrd="0" presId="urn:microsoft.com/office/officeart/2016/7/layout/LinearArrowProcessNumbered"/>
    <dgm:cxn modelId="{7D234CF4-CA9B-490D-A6D7-FFC2A1DAB01B}" type="presParOf" srcId="{FF10FDC3-8D6B-4FE9-805C-A01279A33F1F}" destId="{B9A92260-9073-425E-855B-B5A3C2670651}" srcOrd="2" destOrd="0" presId="urn:microsoft.com/office/officeart/2016/7/layout/LinearArrowProcessNumbered"/>
    <dgm:cxn modelId="{45838B99-758D-4BBB-8C12-DE3B877D5663}" type="presParOf" srcId="{B9A92260-9073-425E-855B-B5A3C2670651}" destId="{AE5BE914-AC82-47CD-B9DC-910F384B72E0}" srcOrd="0" destOrd="0" presId="urn:microsoft.com/office/officeart/2016/7/layout/LinearArrowProcessNumbered"/>
    <dgm:cxn modelId="{D3F82FA6-AE06-4980-9A7C-54765509C6C0}" type="presParOf" srcId="{B9A92260-9073-425E-855B-B5A3C2670651}" destId="{1A54B4D8-11E8-41E4-B7B0-D5262A6A4DF5}" srcOrd="1" destOrd="0" presId="urn:microsoft.com/office/officeart/2016/7/layout/LinearArrowProcessNumbered"/>
    <dgm:cxn modelId="{96BE0053-C5E5-45B2-8E74-45048B93A687}" type="presParOf" srcId="{1A54B4D8-11E8-41E4-B7B0-D5262A6A4DF5}" destId="{3C3DF330-B16D-4451-883C-BDE1F623FFA8}" srcOrd="0" destOrd="0" presId="urn:microsoft.com/office/officeart/2016/7/layout/LinearArrowProcessNumbered"/>
    <dgm:cxn modelId="{3355E561-741A-497F-A4D2-73E85DB12C45}" type="presParOf" srcId="{1A54B4D8-11E8-41E4-B7B0-D5262A6A4DF5}" destId="{BD9DF3CD-CCE6-4847-B49F-A3FADDE16A7D}" srcOrd="1" destOrd="0" presId="urn:microsoft.com/office/officeart/2016/7/layout/LinearArrowProcessNumbered"/>
    <dgm:cxn modelId="{97A3180A-0C7A-4B45-8C15-B7BAE27F03FD}" type="presParOf" srcId="{1A54B4D8-11E8-41E4-B7B0-D5262A6A4DF5}" destId="{EEF2F499-187E-4C1D-9B80-FECD005E471D}" srcOrd="2" destOrd="0" presId="urn:microsoft.com/office/officeart/2016/7/layout/LinearArrowProcessNumbered"/>
    <dgm:cxn modelId="{8CB99590-22BC-49DC-ACB2-82F8BA4C9CD5}" type="presParOf" srcId="{1A54B4D8-11E8-41E4-B7B0-D5262A6A4DF5}" destId="{B4A43B56-552B-4562-AE81-F73F9CDB8D43}" srcOrd="3" destOrd="0" presId="urn:microsoft.com/office/officeart/2016/7/layout/LinearArrowProcessNumbered"/>
    <dgm:cxn modelId="{932FF7C5-B7EC-47A6-801B-3565EE71E8FC}" type="presParOf" srcId="{B9A92260-9073-425E-855B-B5A3C2670651}" destId="{6DA8D649-6887-4549-851D-0518C95FD1CA}" srcOrd="2" destOrd="0" presId="urn:microsoft.com/office/officeart/2016/7/layout/LinearArrowProcessNumbered"/>
    <dgm:cxn modelId="{A9E344F5-2D60-48E4-9927-F345FD5FFC9E}" type="presParOf" srcId="{FF10FDC3-8D6B-4FE9-805C-A01279A33F1F}" destId="{BEC778B7-3D2A-4285-A65B-C375C1DB100D}" srcOrd="3" destOrd="0" presId="urn:microsoft.com/office/officeart/2016/7/layout/LinearArrowProcessNumbered"/>
    <dgm:cxn modelId="{95350006-5261-47E1-AFF0-E8EF72889287}" type="presParOf" srcId="{FF10FDC3-8D6B-4FE9-805C-A01279A33F1F}" destId="{552A5BD9-0B1C-48FB-B270-7155534D26EC}" srcOrd="4" destOrd="0" presId="urn:microsoft.com/office/officeart/2016/7/layout/LinearArrowProcessNumbered"/>
    <dgm:cxn modelId="{642CB08D-DA26-4B7A-B130-01F0CEE677EA}" type="presParOf" srcId="{552A5BD9-0B1C-48FB-B270-7155534D26EC}" destId="{32D2C0F4-9CE3-42C4-8AB2-09CEF1C91065}" srcOrd="0" destOrd="0" presId="urn:microsoft.com/office/officeart/2016/7/layout/LinearArrowProcessNumbered"/>
    <dgm:cxn modelId="{179B2C16-DF30-44BE-ADCD-11836EE58F6E}" type="presParOf" srcId="{552A5BD9-0B1C-48FB-B270-7155534D26EC}" destId="{90ACDFDD-64DF-4A12-91C3-24D674EE5CB2}" srcOrd="1" destOrd="0" presId="urn:microsoft.com/office/officeart/2016/7/layout/LinearArrowProcessNumbered"/>
    <dgm:cxn modelId="{1DC89D2F-7A7F-4CAB-89C6-78C141F4E682}" type="presParOf" srcId="{90ACDFDD-64DF-4A12-91C3-24D674EE5CB2}" destId="{6C51F50D-7D43-4D46-B711-E56872C70F24}" srcOrd="0" destOrd="0" presId="urn:microsoft.com/office/officeart/2016/7/layout/LinearArrowProcessNumbered"/>
    <dgm:cxn modelId="{215CB6EC-EAA8-460E-A6AB-0428AC29604E}" type="presParOf" srcId="{90ACDFDD-64DF-4A12-91C3-24D674EE5CB2}" destId="{718D35E0-BCCD-4354-80CA-C454A59C5443}" srcOrd="1" destOrd="0" presId="urn:microsoft.com/office/officeart/2016/7/layout/LinearArrowProcessNumbered"/>
    <dgm:cxn modelId="{89C2C3C6-E8E1-47DA-B7B4-B70B247B09F1}" type="presParOf" srcId="{90ACDFDD-64DF-4A12-91C3-24D674EE5CB2}" destId="{82EA4363-BFD7-440E-880F-0D490B7042D3}" srcOrd="2" destOrd="0" presId="urn:microsoft.com/office/officeart/2016/7/layout/LinearArrowProcessNumbered"/>
    <dgm:cxn modelId="{0B338645-41B2-416C-912E-1EA6787BDFA3}" type="presParOf" srcId="{90ACDFDD-64DF-4A12-91C3-24D674EE5CB2}" destId="{2B5380EA-5CCE-4755-A7EC-65A23995995A}" srcOrd="3" destOrd="0" presId="urn:microsoft.com/office/officeart/2016/7/layout/LinearArrowProcessNumbered"/>
    <dgm:cxn modelId="{16C9AF71-12D1-4D45-8CBD-E8C248A49BB3}" type="presParOf" srcId="{552A5BD9-0B1C-48FB-B270-7155534D26EC}" destId="{905D8FCA-0841-4E58-86A8-384C5A9C09CD}" srcOrd="2" destOrd="0" presId="urn:microsoft.com/office/officeart/2016/7/layout/LinearArrowProcessNumbered"/>
    <dgm:cxn modelId="{A4968339-1E82-4280-88E7-4E43608FDDBD}" type="presParOf" srcId="{FF10FDC3-8D6B-4FE9-805C-A01279A33F1F}" destId="{DF6FCBE4-3EA1-4FF3-ACBD-D0F93D0AF190}" srcOrd="5" destOrd="0" presId="urn:microsoft.com/office/officeart/2016/7/layout/LinearArrowProcessNumbered"/>
    <dgm:cxn modelId="{6FB4E1F6-AE6C-416C-9CB3-511C80C623A6}" type="presParOf" srcId="{FF10FDC3-8D6B-4FE9-805C-A01279A33F1F}" destId="{697E3BED-6C17-42E1-A2B8-9FFEE88681A2}" srcOrd="6" destOrd="0" presId="urn:microsoft.com/office/officeart/2016/7/layout/LinearArrowProcessNumbered"/>
    <dgm:cxn modelId="{A3675E08-A01D-4066-A5E4-22CBB6B88949}" type="presParOf" srcId="{697E3BED-6C17-42E1-A2B8-9FFEE88681A2}" destId="{18D07C5B-B9BA-4281-86E2-7E2B791E7DC5}" srcOrd="0" destOrd="0" presId="urn:microsoft.com/office/officeart/2016/7/layout/LinearArrowProcessNumbered"/>
    <dgm:cxn modelId="{E2D28314-0B09-4F93-8482-09D5B2BC07BF}" type="presParOf" srcId="{697E3BED-6C17-42E1-A2B8-9FFEE88681A2}" destId="{2314DAD8-3913-4821-8D1E-9B6D579E5B8B}" srcOrd="1" destOrd="0" presId="urn:microsoft.com/office/officeart/2016/7/layout/LinearArrowProcessNumbered"/>
    <dgm:cxn modelId="{C3B8CC44-F206-49FD-897A-745AA1D7E92D}" type="presParOf" srcId="{2314DAD8-3913-4821-8D1E-9B6D579E5B8B}" destId="{8A6B23C1-0EF4-42B0-A898-0D4315A75838}" srcOrd="0" destOrd="0" presId="urn:microsoft.com/office/officeart/2016/7/layout/LinearArrowProcessNumbered"/>
    <dgm:cxn modelId="{6F96AF77-C49A-487C-8009-41F487DE5E5B}" type="presParOf" srcId="{2314DAD8-3913-4821-8D1E-9B6D579E5B8B}" destId="{3C01ACD8-E709-4580-8D7C-CEC11C981110}" srcOrd="1" destOrd="0" presId="urn:microsoft.com/office/officeart/2016/7/layout/LinearArrowProcessNumbered"/>
    <dgm:cxn modelId="{6B3069C7-25DE-4A37-BE78-F4331488F0CB}" type="presParOf" srcId="{2314DAD8-3913-4821-8D1E-9B6D579E5B8B}" destId="{E582AE13-0DFD-43CD-BD00-75A845DC770C}" srcOrd="2" destOrd="0" presId="urn:microsoft.com/office/officeart/2016/7/layout/LinearArrowProcessNumbered"/>
    <dgm:cxn modelId="{E6476CB4-A376-461C-82B7-A34FC9EAB71D}" type="presParOf" srcId="{2314DAD8-3913-4821-8D1E-9B6D579E5B8B}" destId="{24FEBB00-DA82-4876-BBB3-BCA8738472E4}" srcOrd="3" destOrd="0" presId="urn:microsoft.com/office/officeart/2016/7/layout/LinearArrowProcessNumbered"/>
    <dgm:cxn modelId="{0E44DE88-6FBD-49DF-AE23-DC7C08CFD919}" type="presParOf" srcId="{697E3BED-6C17-42E1-A2B8-9FFEE88681A2}" destId="{173C8E7C-0CEC-4108-9A35-CC4909DAA93B}" srcOrd="2" destOrd="0" presId="urn:microsoft.com/office/officeart/2016/7/layout/LinearArrowProcessNumbered"/>
    <dgm:cxn modelId="{184A06A5-20F3-4EAA-AAA0-44FA35308FC6}" type="presParOf" srcId="{FF10FDC3-8D6B-4FE9-805C-A01279A33F1F}" destId="{C331BBA9-5E0B-4E82-9A62-3E6B80071225}" srcOrd="7" destOrd="0" presId="urn:microsoft.com/office/officeart/2016/7/layout/LinearArrowProcessNumbered"/>
    <dgm:cxn modelId="{F1FA1E42-CBCC-4B07-B44F-B4DC05E7F805}" type="presParOf" srcId="{FF10FDC3-8D6B-4FE9-805C-A01279A33F1F}" destId="{3B21D7DA-82BE-4B41-B41A-6E67EFDC843D}" srcOrd="8" destOrd="0" presId="urn:microsoft.com/office/officeart/2016/7/layout/LinearArrowProcessNumbered"/>
    <dgm:cxn modelId="{DBD2AA9C-A76A-4301-AED4-A6CA5B82D012}" type="presParOf" srcId="{3B21D7DA-82BE-4B41-B41A-6E67EFDC843D}" destId="{E8F7E366-8FE9-4A74-B0CE-50DCF81972F8}" srcOrd="0" destOrd="0" presId="urn:microsoft.com/office/officeart/2016/7/layout/LinearArrowProcessNumbered"/>
    <dgm:cxn modelId="{842B4CE8-EFA1-4F35-90EB-AB260433CB08}" type="presParOf" srcId="{3B21D7DA-82BE-4B41-B41A-6E67EFDC843D}" destId="{3399A3BF-7D6E-4CF4-AA95-C3E1E2A2B958}" srcOrd="1" destOrd="0" presId="urn:microsoft.com/office/officeart/2016/7/layout/LinearArrowProcessNumbered"/>
    <dgm:cxn modelId="{C1FB84D5-CD42-4B50-881B-D28DD8F45515}" type="presParOf" srcId="{3399A3BF-7D6E-4CF4-AA95-C3E1E2A2B958}" destId="{37AB41EA-FE01-4B14-AFB4-7C909584D0F6}" srcOrd="0" destOrd="0" presId="urn:microsoft.com/office/officeart/2016/7/layout/LinearArrowProcessNumbered"/>
    <dgm:cxn modelId="{6C5953E8-D4D4-49E6-9927-CA4EBCA924A8}" type="presParOf" srcId="{3399A3BF-7D6E-4CF4-AA95-C3E1E2A2B958}" destId="{0F264612-B553-40D2-BF30-79AC756067B4}" srcOrd="1" destOrd="0" presId="urn:microsoft.com/office/officeart/2016/7/layout/LinearArrowProcessNumbered"/>
    <dgm:cxn modelId="{7A66815A-38D5-4D73-A71F-276FFF71D5DC}" type="presParOf" srcId="{3399A3BF-7D6E-4CF4-AA95-C3E1E2A2B958}" destId="{87CBA24F-BBEB-41ED-A26E-ACA25418A0B1}" srcOrd="2" destOrd="0" presId="urn:microsoft.com/office/officeart/2016/7/layout/LinearArrowProcessNumbered"/>
    <dgm:cxn modelId="{105C9B69-AD08-4998-AA8E-28E3C84C707C}" type="presParOf" srcId="{3399A3BF-7D6E-4CF4-AA95-C3E1E2A2B958}" destId="{A8EF987C-BD73-46BB-971E-7A4BDD08BCC5}" srcOrd="3" destOrd="0" presId="urn:microsoft.com/office/officeart/2016/7/layout/LinearArrowProcessNumbered"/>
    <dgm:cxn modelId="{1A121FBC-2B87-45D3-88C2-0C18B5C60D00}" type="presParOf" srcId="{3B21D7DA-82BE-4B41-B41A-6E67EFDC843D}" destId="{668CEAA9-4505-4CCD-A542-26B15034DAC8}" srcOrd="2" destOrd="0" presId="urn:microsoft.com/office/officeart/2016/7/layout/LinearArrowProcessNumbered"/>
    <dgm:cxn modelId="{3FA6728A-7902-4E6B-9B4F-96C880D3EE84}" type="presParOf" srcId="{FF10FDC3-8D6B-4FE9-805C-A01279A33F1F}" destId="{A74573D8-6AC6-4333-8431-562E2857D993}" srcOrd="9" destOrd="0" presId="urn:microsoft.com/office/officeart/2016/7/layout/LinearArrowProcessNumbered"/>
    <dgm:cxn modelId="{66297FBF-AD05-427F-BA57-883D3595C7AD}" type="presParOf" srcId="{FF10FDC3-8D6B-4FE9-805C-A01279A33F1F}" destId="{872563B2-0CA0-4743-A3E8-70A2D0DF9B46}" srcOrd="10" destOrd="0" presId="urn:microsoft.com/office/officeart/2016/7/layout/LinearArrowProcessNumbered"/>
    <dgm:cxn modelId="{3DB6542E-6F5C-4404-BBC7-648B0033321A}" type="presParOf" srcId="{872563B2-0CA0-4743-A3E8-70A2D0DF9B46}" destId="{07DC54A6-C414-4759-9EAB-ED17475CFBCB}" srcOrd="0" destOrd="0" presId="urn:microsoft.com/office/officeart/2016/7/layout/LinearArrowProcessNumbered"/>
    <dgm:cxn modelId="{CBA5685F-10B1-4089-8E7B-CF2C61011BF3}" type="presParOf" srcId="{872563B2-0CA0-4743-A3E8-70A2D0DF9B46}" destId="{902CE8B7-1B59-40A2-A2CB-964235430B4E}" srcOrd="1" destOrd="0" presId="urn:microsoft.com/office/officeart/2016/7/layout/LinearArrowProcessNumbered"/>
    <dgm:cxn modelId="{8D5DD92A-9A82-440B-99C3-E80677DBC155}" type="presParOf" srcId="{902CE8B7-1B59-40A2-A2CB-964235430B4E}" destId="{E243A952-F068-4471-A846-562D9D34EEFD}" srcOrd="0" destOrd="0" presId="urn:microsoft.com/office/officeart/2016/7/layout/LinearArrowProcessNumbered"/>
    <dgm:cxn modelId="{D76A67AA-45B7-40BC-9528-A9AC82A0D3C1}" type="presParOf" srcId="{902CE8B7-1B59-40A2-A2CB-964235430B4E}" destId="{5440F84A-5D47-4001-9082-D85FEBDA8B15}" srcOrd="1" destOrd="0" presId="urn:microsoft.com/office/officeart/2016/7/layout/LinearArrowProcessNumbered"/>
    <dgm:cxn modelId="{6E87D71C-5500-47F7-8F9A-FBC4242E4CAC}" type="presParOf" srcId="{902CE8B7-1B59-40A2-A2CB-964235430B4E}" destId="{5B10191A-F7E6-45BD-925A-DE41040075FD}" srcOrd="2" destOrd="0" presId="urn:microsoft.com/office/officeart/2016/7/layout/LinearArrowProcessNumbered"/>
    <dgm:cxn modelId="{5243091A-3F1A-4A68-AC00-36532306C047}" type="presParOf" srcId="{902CE8B7-1B59-40A2-A2CB-964235430B4E}" destId="{3D66B305-46A4-4AC1-8ED1-1F8B216A5C27}" srcOrd="3" destOrd="0" presId="urn:microsoft.com/office/officeart/2016/7/layout/LinearArrowProcessNumbered"/>
    <dgm:cxn modelId="{1FC42F81-A08B-43A9-86EF-8697067A15D4}" type="presParOf" srcId="{872563B2-0CA0-4743-A3E8-70A2D0DF9B46}" destId="{53325007-8D22-4C16-A938-250E006DD2CB}"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86288F-E745-47B7-9E29-2C37D3D6B212}" type="doc">
      <dgm:prSet loTypeId="urn:microsoft.com/office/officeart/2005/8/layout/cycle1" loCatId="cycle" qsTypeId="urn:microsoft.com/office/officeart/2005/8/quickstyle/simple1" qsCatId="simple" csTypeId="urn:microsoft.com/office/officeart/2005/8/colors/colorful1" csCatId="colorful"/>
      <dgm:spPr/>
      <dgm:t>
        <a:bodyPr/>
        <a:lstStyle/>
        <a:p>
          <a:endParaRPr lang="en-US"/>
        </a:p>
      </dgm:t>
    </dgm:pt>
    <dgm:pt modelId="{F0D13D08-B2ED-490B-8B94-A502AD373AA1}">
      <dgm:prSet/>
      <dgm:spPr/>
      <dgm:t>
        <a:bodyPr/>
        <a:lstStyle/>
        <a:p>
          <a:r>
            <a:rPr lang="tr-TR"/>
            <a:t>DALGA İKLİMİ MODELLEMESİ</a:t>
          </a:r>
          <a:endParaRPr lang="en-US"/>
        </a:p>
      </dgm:t>
    </dgm:pt>
    <dgm:pt modelId="{6791B8EB-010B-46B8-B659-8655238AAFF6}" type="parTrans" cxnId="{497D491C-1563-4342-A23D-8D9E00DCC3DC}">
      <dgm:prSet/>
      <dgm:spPr/>
      <dgm:t>
        <a:bodyPr/>
        <a:lstStyle/>
        <a:p>
          <a:endParaRPr lang="en-US"/>
        </a:p>
      </dgm:t>
    </dgm:pt>
    <dgm:pt modelId="{ABF44676-3F7B-47EC-B2D1-A64A8E97DB57}" type="sibTrans" cxnId="{497D491C-1563-4342-A23D-8D9E00DCC3DC}">
      <dgm:prSet/>
      <dgm:spPr/>
      <dgm:t>
        <a:bodyPr/>
        <a:lstStyle/>
        <a:p>
          <a:endParaRPr lang="en-US"/>
        </a:p>
      </dgm:t>
    </dgm:pt>
    <dgm:pt modelId="{FC8E6BCD-875F-4ABE-A885-0573C3A017D6}">
      <dgm:prSet/>
      <dgm:spPr/>
      <dgm:t>
        <a:bodyPr/>
        <a:lstStyle/>
        <a:p>
          <a:r>
            <a:rPr lang="tr-TR"/>
            <a:t>RÜZGAR İKLİMİ MODELLEMESİ</a:t>
          </a:r>
          <a:endParaRPr lang="en-US"/>
        </a:p>
      </dgm:t>
    </dgm:pt>
    <dgm:pt modelId="{9FD89D6B-DA03-4959-83C0-560FDAF1F727}" type="parTrans" cxnId="{20F64447-9D06-466F-B9E0-2B6B4C091D87}">
      <dgm:prSet/>
      <dgm:spPr/>
      <dgm:t>
        <a:bodyPr/>
        <a:lstStyle/>
        <a:p>
          <a:endParaRPr lang="en-US"/>
        </a:p>
      </dgm:t>
    </dgm:pt>
    <dgm:pt modelId="{7A249F8E-81F8-4CE8-B954-41FDF97B017A}" type="sibTrans" cxnId="{20F64447-9D06-466F-B9E0-2B6B4C091D87}">
      <dgm:prSet/>
      <dgm:spPr/>
      <dgm:t>
        <a:bodyPr/>
        <a:lstStyle/>
        <a:p>
          <a:endParaRPr lang="en-US"/>
        </a:p>
      </dgm:t>
    </dgm:pt>
    <dgm:pt modelId="{BE7B759C-F818-4736-95BF-DAC288304192}">
      <dgm:prSet/>
      <dgm:spPr/>
      <dgm:t>
        <a:bodyPr/>
        <a:lstStyle/>
        <a:p>
          <a:r>
            <a:rPr lang="tr-TR"/>
            <a:t>SEDİMAN TAŞINIMI MODELLEMESİ</a:t>
          </a:r>
          <a:endParaRPr lang="en-US"/>
        </a:p>
      </dgm:t>
    </dgm:pt>
    <dgm:pt modelId="{52811FA8-2107-464F-B1DA-951F0C60559A}" type="parTrans" cxnId="{F3C765A7-D450-4A73-AA00-B17818F1E3BB}">
      <dgm:prSet/>
      <dgm:spPr/>
      <dgm:t>
        <a:bodyPr/>
        <a:lstStyle/>
        <a:p>
          <a:endParaRPr lang="en-US"/>
        </a:p>
      </dgm:t>
    </dgm:pt>
    <dgm:pt modelId="{BAF40D7D-AC95-48F9-ABB9-491AFBD917A1}" type="sibTrans" cxnId="{F3C765A7-D450-4A73-AA00-B17818F1E3BB}">
      <dgm:prSet/>
      <dgm:spPr/>
      <dgm:t>
        <a:bodyPr/>
        <a:lstStyle/>
        <a:p>
          <a:endParaRPr lang="en-US"/>
        </a:p>
      </dgm:t>
    </dgm:pt>
    <dgm:pt modelId="{F6C8AB82-A7D1-4D5B-8FE3-3947759552DC}">
      <dgm:prSet/>
      <dgm:spPr/>
      <dgm:t>
        <a:bodyPr/>
        <a:lstStyle/>
        <a:p>
          <a:r>
            <a:rPr lang="tr-TR"/>
            <a:t>TSUNAMİ RAPORU</a:t>
          </a:r>
          <a:endParaRPr lang="en-US"/>
        </a:p>
      </dgm:t>
    </dgm:pt>
    <dgm:pt modelId="{9767BA4B-A937-476D-BC6C-20ECD69E8A56}" type="parTrans" cxnId="{2CE4F484-A5BD-48FC-9613-801D11625213}">
      <dgm:prSet/>
      <dgm:spPr/>
      <dgm:t>
        <a:bodyPr/>
        <a:lstStyle/>
        <a:p>
          <a:endParaRPr lang="en-US"/>
        </a:p>
      </dgm:t>
    </dgm:pt>
    <dgm:pt modelId="{1DDE5F9F-0B85-42D5-B969-2211A72377F9}" type="sibTrans" cxnId="{2CE4F484-A5BD-48FC-9613-801D11625213}">
      <dgm:prSet/>
      <dgm:spPr/>
      <dgm:t>
        <a:bodyPr/>
        <a:lstStyle/>
        <a:p>
          <a:endParaRPr lang="en-US"/>
        </a:p>
      </dgm:t>
    </dgm:pt>
    <dgm:pt modelId="{4A300B81-2B19-4766-8146-8D664593D15E}">
      <dgm:prSet/>
      <dgm:spPr/>
      <dgm:t>
        <a:bodyPr/>
        <a:lstStyle/>
        <a:p>
          <a:r>
            <a:rPr lang="tr-TR"/>
            <a:t>LİMAN YAPILARI RAPORLARI</a:t>
          </a:r>
          <a:endParaRPr lang="en-US"/>
        </a:p>
      </dgm:t>
    </dgm:pt>
    <dgm:pt modelId="{9D6E9AA6-FED0-4D4F-A3C7-4FB6ABF52A12}" type="parTrans" cxnId="{C7415D49-64E0-4C55-8014-9585DE4BAF44}">
      <dgm:prSet/>
      <dgm:spPr/>
      <dgm:t>
        <a:bodyPr/>
        <a:lstStyle/>
        <a:p>
          <a:endParaRPr lang="en-US"/>
        </a:p>
      </dgm:t>
    </dgm:pt>
    <dgm:pt modelId="{EA2753FB-D582-4A2C-9A67-9880AA140C3C}" type="sibTrans" cxnId="{C7415D49-64E0-4C55-8014-9585DE4BAF44}">
      <dgm:prSet/>
      <dgm:spPr/>
      <dgm:t>
        <a:bodyPr/>
        <a:lstStyle/>
        <a:p>
          <a:endParaRPr lang="en-US"/>
        </a:p>
      </dgm:t>
    </dgm:pt>
    <dgm:pt modelId="{6416E5E5-6585-4249-B156-8C6D9A812639}">
      <dgm:prSet/>
      <dgm:spPr/>
      <dgm:t>
        <a:bodyPr/>
        <a:lstStyle/>
        <a:p>
          <a:r>
            <a:rPr lang="tr-TR"/>
            <a:t>HİDRODİNAMİK NÜMERİK MODEL</a:t>
          </a:r>
          <a:endParaRPr lang="en-US"/>
        </a:p>
      </dgm:t>
    </dgm:pt>
    <dgm:pt modelId="{8FB5770D-E882-4DDB-8D7F-B57F504F15B1}" type="parTrans" cxnId="{EFFACCB5-6D78-4A73-980B-56C5E57B3915}">
      <dgm:prSet/>
      <dgm:spPr/>
      <dgm:t>
        <a:bodyPr/>
        <a:lstStyle/>
        <a:p>
          <a:endParaRPr lang="en-US"/>
        </a:p>
      </dgm:t>
    </dgm:pt>
    <dgm:pt modelId="{867A9110-1CDB-4CA4-AE60-4E26DCC8462D}" type="sibTrans" cxnId="{EFFACCB5-6D78-4A73-980B-56C5E57B3915}">
      <dgm:prSet/>
      <dgm:spPr/>
      <dgm:t>
        <a:bodyPr/>
        <a:lstStyle/>
        <a:p>
          <a:endParaRPr lang="en-US"/>
        </a:p>
      </dgm:t>
    </dgm:pt>
    <dgm:pt modelId="{AF3A4ED6-DC2A-4F6A-9F72-D0EBB8960A42}" type="pres">
      <dgm:prSet presAssocID="{8186288F-E745-47B7-9E29-2C37D3D6B212}" presName="cycle" presStyleCnt="0">
        <dgm:presLayoutVars>
          <dgm:dir/>
          <dgm:resizeHandles val="exact"/>
        </dgm:presLayoutVars>
      </dgm:prSet>
      <dgm:spPr/>
    </dgm:pt>
    <dgm:pt modelId="{FD26EEA8-3657-4A2F-9AE1-D713B2FF49AB}" type="pres">
      <dgm:prSet presAssocID="{F0D13D08-B2ED-490B-8B94-A502AD373AA1}" presName="dummy" presStyleCnt="0"/>
      <dgm:spPr/>
    </dgm:pt>
    <dgm:pt modelId="{AFC48E76-2720-4A57-87C6-A47925B5E8A0}" type="pres">
      <dgm:prSet presAssocID="{F0D13D08-B2ED-490B-8B94-A502AD373AA1}" presName="node" presStyleLbl="revTx" presStyleIdx="0" presStyleCnt="6">
        <dgm:presLayoutVars>
          <dgm:bulletEnabled val="1"/>
        </dgm:presLayoutVars>
      </dgm:prSet>
      <dgm:spPr/>
    </dgm:pt>
    <dgm:pt modelId="{A0E8134C-5DCE-4F44-A7C0-37659A1324A1}" type="pres">
      <dgm:prSet presAssocID="{ABF44676-3F7B-47EC-B2D1-A64A8E97DB57}" presName="sibTrans" presStyleLbl="node1" presStyleIdx="0" presStyleCnt="6"/>
      <dgm:spPr/>
    </dgm:pt>
    <dgm:pt modelId="{33F092E7-C193-4399-B524-9546A90E40C6}" type="pres">
      <dgm:prSet presAssocID="{FC8E6BCD-875F-4ABE-A885-0573C3A017D6}" presName="dummy" presStyleCnt="0"/>
      <dgm:spPr/>
    </dgm:pt>
    <dgm:pt modelId="{152E5077-0325-4EFF-9147-1F73D80315CF}" type="pres">
      <dgm:prSet presAssocID="{FC8E6BCD-875F-4ABE-A885-0573C3A017D6}" presName="node" presStyleLbl="revTx" presStyleIdx="1" presStyleCnt="6">
        <dgm:presLayoutVars>
          <dgm:bulletEnabled val="1"/>
        </dgm:presLayoutVars>
      </dgm:prSet>
      <dgm:spPr/>
    </dgm:pt>
    <dgm:pt modelId="{CCE540F8-58AC-4216-B3CF-2469D9779153}" type="pres">
      <dgm:prSet presAssocID="{7A249F8E-81F8-4CE8-B954-41FDF97B017A}" presName="sibTrans" presStyleLbl="node1" presStyleIdx="1" presStyleCnt="6"/>
      <dgm:spPr/>
    </dgm:pt>
    <dgm:pt modelId="{9518E147-EAA1-4FDD-96D3-62D842D6FC12}" type="pres">
      <dgm:prSet presAssocID="{BE7B759C-F818-4736-95BF-DAC288304192}" presName="dummy" presStyleCnt="0"/>
      <dgm:spPr/>
    </dgm:pt>
    <dgm:pt modelId="{BB4D8BFB-35FD-42BB-AB0C-CF1674A00632}" type="pres">
      <dgm:prSet presAssocID="{BE7B759C-F818-4736-95BF-DAC288304192}" presName="node" presStyleLbl="revTx" presStyleIdx="2" presStyleCnt="6">
        <dgm:presLayoutVars>
          <dgm:bulletEnabled val="1"/>
        </dgm:presLayoutVars>
      </dgm:prSet>
      <dgm:spPr/>
    </dgm:pt>
    <dgm:pt modelId="{2CDB4782-E3CA-40D5-B5A5-82A5DF829686}" type="pres">
      <dgm:prSet presAssocID="{BAF40D7D-AC95-48F9-ABB9-491AFBD917A1}" presName="sibTrans" presStyleLbl="node1" presStyleIdx="2" presStyleCnt="6"/>
      <dgm:spPr/>
    </dgm:pt>
    <dgm:pt modelId="{DF48C892-F0BC-4F03-AD2D-9C5F77A03850}" type="pres">
      <dgm:prSet presAssocID="{F6C8AB82-A7D1-4D5B-8FE3-3947759552DC}" presName="dummy" presStyleCnt="0"/>
      <dgm:spPr/>
    </dgm:pt>
    <dgm:pt modelId="{C1A59B0C-7A21-40C9-B55D-00481841A99B}" type="pres">
      <dgm:prSet presAssocID="{F6C8AB82-A7D1-4D5B-8FE3-3947759552DC}" presName="node" presStyleLbl="revTx" presStyleIdx="3" presStyleCnt="6">
        <dgm:presLayoutVars>
          <dgm:bulletEnabled val="1"/>
        </dgm:presLayoutVars>
      </dgm:prSet>
      <dgm:spPr/>
    </dgm:pt>
    <dgm:pt modelId="{4EF1275C-9320-4905-8C8B-5A70FB762D4F}" type="pres">
      <dgm:prSet presAssocID="{1DDE5F9F-0B85-42D5-B969-2211A72377F9}" presName="sibTrans" presStyleLbl="node1" presStyleIdx="3" presStyleCnt="6"/>
      <dgm:spPr/>
    </dgm:pt>
    <dgm:pt modelId="{9DA160B4-6861-44CB-960E-5CCE06E82E28}" type="pres">
      <dgm:prSet presAssocID="{4A300B81-2B19-4766-8146-8D664593D15E}" presName="dummy" presStyleCnt="0"/>
      <dgm:spPr/>
    </dgm:pt>
    <dgm:pt modelId="{FF12E085-2088-47F4-8015-AE268E329978}" type="pres">
      <dgm:prSet presAssocID="{4A300B81-2B19-4766-8146-8D664593D15E}" presName="node" presStyleLbl="revTx" presStyleIdx="4" presStyleCnt="6">
        <dgm:presLayoutVars>
          <dgm:bulletEnabled val="1"/>
        </dgm:presLayoutVars>
      </dgm:prSet>
      <dgm:spPr/>
    </dgm:pt>
    <dgm:pt modelId="{097A4A91-C805-4ABD-B330-8CF9EF7BB919}" type="pres">
      <dgm:prSet presAssocID="{EA2753FB-D582-4A2C-9A67-9880AA140C3C}" presName="sibTrans" presStyleLbl="node1" presStyleIdx="4" presStyleCnt="6"/>
      <dgm:spPr/>
    </dgm:pt>
    <dgm:pt modelId="{76ECC94F-C579-44C0-BDDF-2A68AB5DEAB5}" type="pres">
      <dgm:prSet presAssocID="{6416E5E5-6585-4249-B156-8C6D9A812639}" presName="dummy" presStyleCnt="0"/>
      <dgm:spPr/>
    </dgm:pt>
    <dgm:pt modelId="{A683261C-E0B5-40FD-A6EF-13B7281B733B}" type="pres">
      <dgm:prSet presAssocID="{6416E5E5-6585-4249-B156-8C6D9A812639}" presName="node" presStyleLbl="revTx" presStyleIdx="5" presStyleCnt="6">
        <dgm:presLayoutVars>
          <dgm:bulletEnabled val="1"/>
        </dgm:presLayoutVars>
      </dgm:prSet>
      <dgm:spPr/>
    </dgm:pt>
    <dgm:pt modelId="{3BF88E3C-882C-4434-97C8-359F155E8495}" type="pres">
      <dgm:prSet presAssocID="{867A9110-1CDB-4CA4-AE60-4E26DCC8462D}" presName="sibTrans" presStyleLbl="node1" presStyleIdx="5" presStyleCnt="6"/>
      <dgm:spPr/>
    </dgm:pt>
  </dgm:ptLst>
  <dgm:cxnLst>
    <dgm:cxn modelId="{9920D909-302E-4FAE-8CFE-E9922CB7A0ED}" type="presOf" srcId="{FC8E6BCD-875F-4ABE-A885-0573C3A017D6}" destId="{152E5077-0325-4EFF-9147-1F73D80315CF}" srcOrd="0" destOrd="0" presId="urn:microsoft.com/office/officeart/2005/8/layout/cycle1"/>
    <dgm:cxn modelId="{497D491C-1563-4342-A23D-8D9E00DCC3DC}" srcId="{8186288F-E745-47B7-9E29-2C37D3D6B212}" destId="{F0D13D08-B2ED-490B-8B94-A502AD373AA1}" srcOrd="0" destOrd="0" parTransId="{6791B8EB-010B-46B8-B659-8655238AAFF6}" sibTransId="{ABF44676-3F7B-47EC-B2D1-A64A8E97DB57}"/>
    <dgm:cxn modelId="{9A57883B-C268-4372-A078-C07FDB5B36C7}" type="presOf" srcId="{867A9110-1CDB-4CA4-AE60-4E26DCC8462D}" destId="{3BF88E3C-882C-4434-97C8-359F155E8495}" srcOrd="0" destOrd="0" presId="urn:microsoft.com/office/officeart/2005/8/layout/cycle1"/>
    <dgm:cxn modelId="{96FE4965-5DBB-487D-8547-1BA3B32F3337}" type="presOf" srcId="{BE7B759C-F818-4736-95BF-DAC288304192}" destId="{BB4D8BFB-35FD-42BB-AB0C-CF1674A00632}" srcOrd="0" destOrd="0" presId="urn:microsoft.com/office/officeart/2005/8/layout/cycle1"/>
    <dgm:cxn modelId="{8B68C546-E458-4244-AA89-81FF41555BBC}" type="presOf" srcId="{4A300B81-2B19-4766-8146-8D664593D15E}" destId="{FF12E085-2088-47F4-8015-AE268E329978}" srcOrd="0" destOrd="0" presId="urn:microsoft.com/office/officeart/2005/8/layout/cycle1"/>
    <dgm:cxn modelId="{20F64447-9D06-466F-B9E0-2B6B4C091D87}" srcId="{8186288F-E745-47B7-9E29-2C37D3D6B212}" destId="{FC8E6BCD-875F-4ABE-A885-0573C3A017D6}" srcOrd="1" destOrd="0" parTransId="{9FD89D6B-DA03-4959-83C0-560FDAF1F727}" sibTransId="{7A249F8E-81F8-4CE8-B954-41FDF97B017A}"/>
    <dgm:cxn modelId="{C7415D49-64E0-4C55-8014-9585DE4BAF44}" srcId="{8186288F-E745-47B7-9E29-2C37D3D6B212}" destId="{4A300B81-2B19-4766-8146-8D664593D15E}" srcOrd="4" destOrd="0" parTransId="{9D6E9AA6-FED0-4D4F-A3C7-4FB6ABF52A12}" sibTransId="{EA2753FB-D582-4A2C-9A67-9880AA140C3C}"/>
    <dgm:cxn modelId="{C5EEAD74-B5C1-4B8E-B94D-1B79B499549B}" type="presOf" srcId="{6416E5E5-6585-4249-B156-8C6D9A812639}" destId="{A683261C-E0B5-40FD-A6EF-13B7281B733B}" srcOrd="0" destOrd="0" presId="urn:microsoft.com/office/officeart/2005/8/layout/cycle1"/>
    <dgm:cxn modelId="{9D944979-D0C1-4070-AA42-D577663EE5C6}" type="presOf" srcId="{ABF44676-3F7B-47EC-B2D1-A64A8E97DB57}" destId="{A0E8134C-5DCE-4F44-A7C0-37659A1324A1}" srcOrd="0" destOrd="0" presId="urn:microsoft.com/office/officeart/2005/8/layout/cycle1"/>
    <dgm:cxn modelId="{F3C01F7F-A54C-4DA5-B090-1689066D15B6}" type="presOf" srcId="{EA2753FB-D582-4A2C-9A67-9880AA140C3C}" destId="{097A4A91-C805-4ABD-B330-8CF9EF7BB919}" srcOrd="0" destOrd="0" presId="urn:microsoft.com/office/officeart/2005/8/layout/cycle1"/>
    <dgm:cxn modelId="{2CE4F484-A5BD-48FC-9613-801D11625213}" srcId="{8186288F-E745-47B7-9E29-2C37D3D6B212}" destId="{F6C8AB82-A7D1-4D5B-8FE3-3947759552DC}" srcOrd="3" destOrd="0" parTransId="{9767BA4B-A937-476D-BC6C-20ECD69E8A56}" sibTransId="{1DDE5F9F-0B85-42D5-B969-2211A72377F9}"/>
    <dgm:cxn modelId="{5BEC8CA5-97AF-4B14-B4BE-DEA88373D447}" type="presOf" srcId="{8186288F-E745-47B7-9E29-2C37D3D6B212}" destId="{AF3A4ED6-DC2A-4F6A-9F72-D0EBB8960A42}" srcOrd="0" destOrd="0" presId="urn:microsoft.com/office/officeart/2005/8/layout/cycle1"/>
    <dgm:cxn modelId="{F3C765A7-D450-4A73-AA00-B17818F1E3BB}" srcId="{8186288F-E745-47B7-9E29-2C37D3D6B212}" destId="{BE7B759C-F818-4736-95BF-DAC288304192}" srcOrd="2" destOrd="0" parTransId="{52811FA8-2107-464F-B1DA-951F0C60559A}" sibTransId="{BAF40D7D-AC95-48F9-ABB9-491AFBD917A1}"/>
    <dgm:cxn modelId="{EFFACCB5-6D78-4A73-980B-56C5E57B3915}" srcId="{8186288F-E745-47B7-9E29-2C37D3D6B212}" destId="{6416E5E5-6585-4249-B156-8C6D9A812639}" srcOrd="5" destOrd="0" parTransId="{8FB5770D-E882-4DDB-8D7F-B57F504F15B1}" sibTransId="{867A9110-1CDB-4CA4-AE60-4E26DCC8462D}"/>
    <dgm:cxn modelId="{58A18CBB-4898-4315-AE57-1F91ADE96649}" type="presOf" srcId="{7A249F8E-81F8-4CE8-B954-41FDF97B017A}" destId="{CCE540F8-58AC-4216-B3CF-2469D9779153}" srcOrd="0" destOrd="0" presId="urn:microsoft.com/office/officeart/2005/8/layout/cycle1"/>
    <dgm:cxn modelId="{64B4FBBD-6BAC-44FD-BA01-745914D1049C}" type="presOf" srcId="{F6C8AB82-A7D1-4D5B-8FE3-3947759552DC}" destId="{C1A59B0C-7A21-40C9-B55D-00481841A99B}" srcOrd="0" destOrd="0" presId="urn:microsoft.com/office/officeart/2005/8/layout/cycle1"/>
    <dgm:cxn modelId="{2DAB26CB-530A-4CE5-A4B0-30D442501992}" type="presOf" srcId="{BAF40D7D-AC95-48F9-ABB9-491AFBD917A1}" destId="{2CDB4782-E3CA-40D5-B5A5-82A5DF829686}" srcOrd="0" destOrd="0" presId="urn:microsoft.com/office/officeart/2005/8/layout/cycle1"/>
    <dgm:cxn modelId="{776548D9-1218-4B71-BBA2-F9F8957F76AD}" type="presOf" srcId="{F0D13D08-B2ED-490B-8B94-A502AD373AA1}" destId="{AFC48E76-2720-4A57-87C6-A47925B5E8A0}" srcOrd="0" destOrd="0" presId="urn:microsoft.com/office/officeart/2005/8/layout/cycle1"/>
    <dgm:cxn modelId="{FFB064DB-8CEC-4388-AD9F-AE3ACBF8A157}" type="presOf" srcId="{1DDE5F9F-0B85-42D5-B969-2211A72377F9}" destId="{4EF1275C-9320-4905-8C8B-5A70FB762D4F}" srcOrd="0" destOrd="0" presId="urn:microsoft.com/office/officeart/2005/8/layout/cycle1"/>
    <dgm:cxn modelId="{2AA1A635-66D6-4B68-99BE-254A62414254}" type="presParOf" srcId="{AF3A4ED6-DC2A-4F6A-9F72-D0EBB8960A42}" destId="{FD26EEA8-3657-4A2F-9AE1-D713B2FF49AB}" srcOrd="0" destOrd="0" presId="urn:microsoft.com/office/officeart/2005/8/layout/cycle1"/>
    <dgm:cxn modelId="{47264DBC-9B58-477A-A3B6-1A00B7A60019}" type="presParOf" srcId="{AF3A4ED6-DC2A-4F6A-9F72-D0EBB8960A42}" destId="{AFC48E76-2720-4A57-87C6-A47925B5E8A0}" srcOrd="1" destOrd="0" presId="urn:microsoft.com/office/officeart/2005/8/layout/cycle1"/>
    <dgm:cxn modelId="{DB1A2D9D-A919-4085-A907-F641E0EF245C}" type="presParOf" srcId="{AF3A4ED6-DC2A-4F6A-9F72-D0EBB8960A42}" destId="{A0E8134C-5DCE-4F44-A7C0-37659A1324A1}" srcOrd="2" destOrd="0" presId="urn:microsoft.com/office/officeart/2005/8/layout/cycle1"/>
    <dgm:cxn modelId="{277B311C-CC72-4496-A87A-DAB24AE4FFEF}" type="presParOf" srcId="{AF3A4ED6-DC2A-4F6A-9F72-D0EBB8960A42}" destId="{33F092E7-C193-4399-B524-9546A90E40C6}" srcOrd="3" destOrd="0" presId="urn:microsoft.com/office/officeart/2005/8/layout/cycle1"/>
    <dgm:cxn modelId="{5332919C-6990-418E-991F-0517060507A8}" type="presParOf" srcId="{AF3A4ED6-DC2A-4F6A-9F72-D0EBB8960A42}" destId="{152E5077-0325-4EFF-9147-1F73D80315CF}" srcOrd="4" destOrd="0" presId="urn:microsoft.com/office/officeart/2005/8/layout/cycle1"/>
    <dgm:cxn modelId="{2EB47973-B9C1-402B-9CDE-178DD650125C}" type="presParOf" srcId="{AF3A4ED6-DC2A-4F6A-9F72-D0EBB8960A42}" destId="{CCE540F8-58AC-4216-B3CF-2469D9779153}" srcOrd="5" destOrd="0" presId="urn:microsoft.com/office/officeart/2005/8/layout/cycle1"/>
    <dgm:cxn modelId="{8C2D3998-32BE-4546-BAC7-029F5934AFBE}" type="presParOf" srcId="{AF3A4ED6-DC2A-4F6A-9F72-D0EBB8960A42}" destId="{9518E147-EAA1-4FDD-96D3-62D842D6FC12}" srcOrd="6" destOrd="0" presId="urn:microsoft.com/office/officeart/2005/8/layout/cycle1"/>
    <dgm:cxn modelId="{A1D702FF-4A17-48A9-BA15-6443662504B9}" type="presParOf" srcId="{AF3A4ED6-DC2A-4F6A-9F72-D0EBB8960A42}" destId="{BB4D8BFB-35FD-42BB-AB0C-CF1674A00632}" srcOrd="7" destOrd="0" presId="urn:microsoft.com/office/officeart/2005/8/layout/cycle1"/>
    <dgm:cxn modelId="{F1E7D789-AD8C-4BAB-B829-C7255CD38A9C}" type="presParOf" srcId="{AF3A4ED6-DC2A-4F6A-9F72-D0EBB8960A42}" destId="{2CDB4782-E3CA-40D5-B5A5-82A5DF829686}" srcOrd="8" destOrd="0" presId="urn:microsoft.com/office/officeart/2005/8/layout/cycle1"/>
    <dgm:cxn modelId="{E5E46F76-13CF-46A1-AB8F-E1A590B6BE8C}" type="presParOf" srcId="{AF3A4ED6-DC2A-4F6A-9F72-D0EBB8960A42}" destId="{DF48C892-F0BC-4F03-AD2D-9C5F77A03850}" srcOrd="9" destOrd="0" presId="urn:microsoft.com/office/officeart/2005/8/layout/cycle1"/>
    <dgm:cxn modelId="{F52AF40E-7F56-4034-8354-D6A458FB5DD7}" type="presParOf" srcId="{AF3A4ED6-DC2A-4F6A-9F72-D0EBB8960A42}" destId="{C1A59B0C-7A21-40C9-B55D-00481841A99B}" srcOrd="10" destOrd="0" presId="urn:microsoft.com/office/officeart/2005/8/layout/cycle1"/>
    <dgm:cxn modelId="{961D0150-1DB3-40FB-B896-6F087896FBEB}" type="presParOf" srcId="{AF3A4ED6-DC2A-4F6A-9F72-D0EBB8960A42}" destId="{4EF1275C-9320-4905-8C8B-5A70FB762D4F}" srcOrd="11" destOrd="0" presId="urn:microsoft.com/office/officeart/2005/8/layout/cycle1"/>
    <dgm:cxn modelId="{204E9110-025F-4988-B22E-9986066DFBCB}" type="presParOf" srcId="{AF3A4ED6-DC2A-4F6A-9F72-D0EBB8960A42}" destId="{9DA160B4-6861-44CB-960E-5CCE06E82E28}" srcOrd="12" destOrd="0" presId="urn:microsoft.com/office/officeart/2005/8/layout/cycle1"/>
    <dgm:cxn modelId="{F94D3AB7-3C00-46D4-8A79-EBE12148C91F}" type="presParOf" srcId="{AF3A4ED6-DC2A-4F6A-9F72-D0EBB8960A42}" destId="{FF12E085-2088-47F4-8015-AE268E329978}" srcOrd="13" destOrd="0" presId="urn:microsoft.com/office/officeart/2005/8/layout/cycle1"/>
    <dgm:cxn modelId="{D5526002-E088-479A-9827-09EFA67B01B6}" type="presParOf" srcId="{AF3A4ED6-DC2A-4F6A-9F72-D0EBB8960A42}" destId="{097A4A91-C805-4ABD-B330-8CF9EF7BB919}" srcOrd="14" destOrd="0" presId="urn:microsoft.com/office/officeart/2005/8/layout/cycle1"/>
    <dgm:cxn modelId="{AF4025DB-5B02-476B-90FE-498B8FC27925}" type="presParOf" srcId="{AF3A4ED6-DC2A-4F6A-9F72-D0EBB8960A42}" destId="{76ECC94F-C579-44C0-BDDF-2A68AB5DEAB5}" srcOrd="15" destOrd="0" presId="urn:microsoft.com/office/officeart/2005/8/layout/cycle1"/>
    <dgm:cxn modelId="{2A7239EC-7EF4-46C4-91CD-85090DF81779}" type="presParOf" srcId="{AF3A4ED6-DC2A-4F6A-9F72-D0EBB8960A42}" destId="{A683261C-E0B5-40FD-A6EF-13B7281B733B}" srcOrd="16" destOrd="0" presId="urn:microsoft.com/office/officeart/2005/8/layout/cycle1"/>
    <dgm:cxn modelId="{A140DC36-40BD-42FB-A5B1-A9847452B7F5}" type="presParOf" srcId="{AF3A4ED6-DC2A-4F6A-9F72-D0EBB8960A42}" destId="{3BF88E3C-882C-4434-97C8-359F155E8495}" srcOrd="17"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C2553B-6124-49B1-9009-9024ECF4E83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3EF1FE5-7D65-4BA3-822B-45381CFECDF2}">
      <dgm:prSet/>
      <dgm:spPr/>
      <dgm:t>
        <a:bodyPr/>
        <a:lstStyle/>
        <a:p>
          <a:pPr>
            <a:lnSpc>
              <a:spcPct val="100000"/>
            </a:lnSpc>
          </a:pPr>
          <a:r>
            <a:rPr lang="tr-TR"/>
            <a:t>1) İDO MALTEPE İSKELESİ RİSK DEĞERLENDİRME VE MANEVRA SİMÜLASYONU TRSİM MÜHENDİSLİK – 2018</a:t>
          </a:r>
          <a:endParaRPr lang="en-US"/>
        </a:p>
      </dgm:t>
    </dgm:pt>
    <dgm:pt modelId="{F9DF238F-65E3-4409-8A8F-7A7E2B0F41F1}" type="parTrans" cxnId="{65E0E9FC-404B-48AE-A36F-34130BE226A0}">
      <dgm:prSet/>
      <dgm:spPr/>
      <dgm:t>
        <a:bodyPr/>
        <a:lstStyle/>
        <a:p>
          <a:endParaRPr lang="en-US"/>
        </a:p>
      </dgm:t>
    </dgm:pt>
    <dgm:pt modelId="{EC1F8EA2-0929-4B3F-9742-F03506AD9998}" type="sibTrans" cxnId="{65E0E9FC-404B-48AE-A36F-34130BE226A0}">
      <dgm:prSet/>
      <dgm:spPr/>
      <dgm:t>
        <a:bodyPr/>
        <a:lstStyle/>
        <a:p>
          <a:endParaRPr lang="en-US"/>
        </a:p>
      </dgm:t>
    </dgm:pt>
    <dgm:pt modelId="{3E5A6F7E-AF07-4D08-804B-FC71E224F68F}">
      <dgm:prSet/>
      <dgm:spPr/>
      <dgm:t>
        <a:bodyPr/>
        <a:lstStyle/>
        <a:p>
          <a:pPr>
            <a:lnSpc>
              <a:spcPct val="100000"/>
            </a:lnSpc>
          </a:pPr>
          <a:r>
            <a:rPr lang="tr-TR"/>
            <a:t>2) BURULAŞ MUDANYA İSKELESİ (BURSA) RİSK ANALİZİ - TRSİM MÜHENDİSLİK – 2017</a:t>
          </a:r>
          <a:endParaRPr lang="en-US"/>
        </a:p>
      </dgm:t>
    </dgm:pt>
    <dgm:pt modelId="{3D6AFA18-89B2-454F-9358-D28A64B85F15}" type="parTrans" cxnId="{141DF75C-19B8-451D-ABFE-AC433EF0DBD9}">
      <dgm:prSet/>
      <dgm:spPr/>
      <dgm:t>
        <a:bodyPr/>
        <a:lstStyle/>
        <a:p>
          <a:endParaRPr lang="en-US"/>
        </a:p>
      </dgm:t>
    </dgm:pt>
    <dgm:pt modelId="{7E43991C-BF69-44DD-882C-7C90CBCCB07F}" type="sibTrans" cxnId="{141DF75C-19B8-451D-ABFE-AC433EF0DBD9}">
      <dgm:prSet/>
      <dgm:spPr/>
      <dgm:t>
        <a:bodyPr/>
        <a:lstStyle/>
        <a:p>
          <a:endParaRPr lang="en-US"/>
        </a:p>
      </dgm:t>
    </dgm:pt>
    <dgm:pt modelId="{2CB4AD94-C635-4F7E-B37B-0E9620E64D7C}">
      <dgm:prSet/>
      <dgm:spPr/>
      <dgm:t>
        <a:bodyPr/>
        <a:lstStyle/>
        <a:p>
          <a:pPr>
            <a:lnSpc>
              <a:spcPct val="100000"/>
            </a:lnSpc>
          </a:pPr>
          <a:r>
            <a:rPr lang="tr-TR"/>
            <a:t>3) YAKAMOZ YAT LİMANI FİZİBİLİTE ETÜDÜÇINAR MÜHENDİSLİK -2017</a:t>
          </a:r>
          <a:endParaRPr lang="en-US"/>
        </a:p>
      </dgm:t>
    </dgm:pt>
    <dgm:pt modelId="{D67C9C11-EDF7-4FEA-A78B-4F54DDC985FF}" type="parTrans" cxnId="{C373EAF0-510E-4C9C-AD20-1E1061AB66A7}">
      <dgm:prSet/>
      <dgm:spPr/>
      <dgm:t>
        <a:bodyPr/>
        <a:lstStyle/>
        <a:p>
          <a:endParaRPr lang="en-US"/>
        </a:p>
      </dgm:t>
    </dgm:pt>
    <dgm:pt modelId="{E15D9730-4B3B-472F-ADD8-1463DA8DC637}" type="sibTrans" cxnId="{C373EAF0-510E-4C9C-AD20-1E1061AB66A7}">
      <dgm:prSet/>
      <dgm:spPr/>
      <dgm:t>
        <a:bodyPr/>
        <a:lstStyle/>
        <a:p>
          <a:endParaRPr lang="en-US"/>
        </a:p>
      </dgm:t>
    </dgm:pt>
    <dgm:pt modelId="{A4757ED7-DED3-4857-A27B-BB0185128792}">
      <dgm:prSet/>
      <dgm:spPr/>
      <dgm:t>
        <a:bodyPr/>
        <a:lstStyle/>
        <a:p>
          <a:pPr>
            <a:lnSpc>
              <a:spcPct val="100000"/>
            </a:lnSpc>
          </a:pPr>
          <a:r>
            <a:rPr lang="tr-TR"/>
            <a:t>4) HORİZON HAM PETROL DEPOLAMA TESİSİ FİZİBİLİTE ETÜDÜ- ÇINAR MÜHENDİSLİK -2017</a:t>
          </a:r>
          <a:endParaRPr lang="en-US"/>
        </a:p>
      </dgm:t>
    </dgm:pt>
    <dgm:pt modelId="{EBC2932D-4331-47D1-B1DF-EB29CB6318BF}" type="parTrans" cxnId="{7042FF9A-1E22-485F-802B-0B285B19BD2E}">
      <dgm:prSet/>
      <dgm:spPr/>
      <dgm:t>
        <a:bodyPr/>
        <a:lstStyle/>
        <a:p>
          <a:endParaRPr lang="en-US"/>
        </a:p>
      </dgm:t>
    </dgm:pt>
    <dgm:pt modelId="{082AD94B-A87B-480E-81CD-5072297EAC63}" type="sibTrans" cxnId="{7042FF9A-1E22-485F-802B-0B285B19BD2E}">
      <dgm:prSet/>
      <dgm:spPr/>
      <dgm:t>
        <a:bodyPr/>
        <a:lstStyle/>
        <a:p>
          <a:endParaRPr lang="en-US"/>
        </a:p>
      </dgm:t>
    </dgm:pt>
    <dgm:pt modelId="{A11B2750-301C-475F-8657-2A6EFD6A26EA}">
      <dgm:prSet/>
      <dgm:spPr/>
      <dgm:t>
        <a:bodyPr/>
        <a:lstStyle/>
        <a:p>
          <a:pPr>
            <a:lnSpc>
              <a:spcPct val="100000"/>
            </a:lnSpc>
          </a:pPr>
          <a:r>
            <a:rPr lang="tr-TR"/>
            <a:t>3) GİRESUN LİMANI YAYILIM MODELLEMESİ</a:t>
          </a:r>
          <a:endParaRPr lang="en-US"/>
        </a:p>
      </dgm:t>
    </dgm:pt>
    <dgm:pt modelId="{5CBDD181-4DE4-4AD0-BADB-4EBF82F0466F}" type="parTrans" cxnId="{ACD472FF-C6F8-4565-8256-0EFEC75D898D}">
      <dgm:prSet/>
      <dgm:spPr/>
      <dgm:t>
        <a:bodyPr/>
        <a:lstStyle/>
        <a:p>
          <a:endParaRPr lang="en-US"/>
        </a:p>
      </dgm:t>
    </dgm:pt>
    <dgm:pt modelId="{835D0F59-B304-4DCB-A7D9-EBF32C3D9F19}" type="sibTrans" cxnId="{ACD472FF-C6F8-4565-8256-0EFEC75D898D}">
      <dgm:prSet/>
      <dgm:spPr/>
      <dgm:t>
        <a:bodyPr/>
        <a:lstStyle/>
        <a:p>
          <a:endParaRPr lang="en-US"/>
        </a:p>
      </dgm:t>
    </dgm:pt>
    <dgm:pt modelId="{D8A2BA9F-A3F3-430A-99C8-549C92A9B7E8}">
      <dgm:prSet/>
      <dgm:spPr/>
      <dgm:t>
        <a:bodyPr/>
        <a:lstStyle/>
        <a:p>
          <a:pPr>
            <a:lnSpc>
              <a:spcPct val="100000"/>
            </a:lnSpc>
          </a:pPr>
          <a:r>
            <a:rPr lang="tr-TR"/>
            <a:t>MEKE ATIK TOPLAMA VE DENİZ TEMİZLİĞİ -2017</a:t>
          </a:r>
          <a:endParaRPr lang="en-US"/>
        </a:p>
      </dgm:t>
    </dgm:pt>
    <dgm:pt modelId="{A91FFCA1-89D4-4040-A7B2-65B9A840B92B}" type="parTrans" cxnId="{75F5DF7F-792C-4BBE-82FB-C70F16E41603}">
      <dgm:prSet/>
      <dgm:spPr/>
      <dgm:t>
        <a:bodyPr/>
        <a:lstStyle/>
        <a:p>
          <a:endParaRPr lang="en-US"/>
        </a:p>
      </dgm:t>
    </dgm:pt>
    <dgm:pt modelId="{550958BD-DBA4-487D-9011-0575C34AA713}" type="sibTrans" cxnId="{75F5DF7F-792C-4BBE-82FB-C70F16E41603}">
      <dgm:prSet/>
      <dgm:spPr/>
      <dgm:t>
        <a:bodyPr/>
        <a:lstStyle/>
        <a:p>
          <a:endParaRPr lang="en-US"/>
        </a:p>
      </dgm:t>
    </dgm:pt>
    <dgm:pt modelId="{2E649D66-C57C-4C9D-8119-C9545B014DC4}" type="pres">
      <dgm:prSet presAssocID="{ECC2553B-6124-49B1-9009-9024ECF4E83D}" presName="root" presStyleCnt="0">
        <dgm:presLayoutVars>
          <dgm:dir/>
          <dgm:resizeHandles val="exact"/>
        </dgm:presLayoutVars>
      </dgm:prSet>
      <dgm:spPr/>
    </dgm:pt>
    <dgm:pt modelId="{F3D282F4-7B66-4AC6-9C08-6C4E746992B6}" type="pres">
      <dgm:prSet presAssocID="{53EF1FE5-7D65-4BA3-822B-45381CFECDF2}" presName="compNode" presStyleCnt="0"/>
      <dgm:spPr/>
    </dgm:pt>
    <dgm:pt modelId="{1DC1D6DB-6F40-4FB5-9043-D6F995F51674}" type="pres">
      <dgm:prSet presAssocID="{53EF1FE5-7D65-4BA3-822B-45381CFECDF2}" presName="bgRect" presStyleLbl="bgShp" presStyleIdx="0" presStyleCnt="6"/>
      <dgm:spPr/>
    </dgm:pt>
    <dgm:pt modelId="{9FE5A028-B548-45C0-AF9F-28B9210454EF}" type="pres">
      <dgm:prSet presAssocID="{53EF1FE5-7D65-4BA3-822B-45381CFECDF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4C3BBABB-9471-459E-8389-FCDD69F4630E}" type="pres">
      <dgm:prSet presAssocID="{53EF1FE5-7D65-4BA3-822B-45381CFECDF2}" presName="spaceRect" presStyleCnt="0"/>
      <dgm:spPr/>
    </dgm:pt>
    <dgm:pt modelId="{6FA4E3C7-D0CC-43DF-B61C-0607A52BAFAB}" type="pres">
      <dgm:prSet presAssocID="{53EF1FE5-7D65-4BA3-822B-45381CFECDF2}" presName="parTx" presStyleLbl="revTx" presStyleIdx="0" presStyleCnt="6">
        <dgm:presLayoutVars>
          <dgm:chMax val="0"/>
          <dgm:chPref val="0"/>
        </dgm:presLayoutVars>
      </dgm:prSet>
      <dgm:spPr/>
    </dgm:pt>
    <dgm:pt modelId="{255D4799-F7C0-4B1F-B363-599EE5B3C656}" type="pres">
      <dgm:prSet presAssocID="{EC1F8EA2-0929-4B3F-9742-F03506AD9998}" presName="sibTrans" presStyleCnt="0"/>
      <dgm:spPr/>
    </dgm:pt>
    <dgm:pt modelId="{28E6E5B2-2F7A-4C4E-9ABB-D57767CE8698}" type="pres">
      <dgm:prSet presAssocID="{3E5A6F7E-AF07-4D08-804B-FC71E224F68F}" presName="compNode" presStyleCnt="0"/>
      <dgm:spPr/>
    </dgm:pt>
    <dgm:pt modelId="{4006B1CE-ACD5-4E74-9F29-8CFCB670648E}" type="pres">
      <dgm:prSet presAssocID="{3E5A6F7E-AF07-4D08-804B-FC71E224F68F}" presName="bgRect" presStyleLbl="bgShp" presStyleIdx="1" presStyleCnt="6"/>
      <dgm:spPr/>
    </dgm:pt>
    <dgm:pt modelId="{B8D7681C-AF6B-44A3-9D9E-554CBEC5F065}" type="pres">
      <dgm:prSet presAssocID="{3E5A6F7E-AF07-4D08-804B-FC71E224F68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stronaut"/>
        </a:ext>
      </dgm:extLst>
    </dgm:pt>
    <dgm:pt modelId="{064CBC39-EB84-4F70-9B96-C66AD2C970E6}" type="pres">
      <dgm:prSet presAssocID="{3E5A6F7E-AF07-4D08-804B-FC71E224F68F}" presName="spaceRect" presStyleCnt="0"/>
      <dgm:spPr/>
    </dgm:pt>
    <dgm:pt modelId="{85A647A1-E19B-4FF8-903F-AFF6504C70DA}" type="pres">
      <dgm:prSet presAssocID="{3E5A6F7E-AF07-4D08-804B-FC71E224F68F}" presName="parTx" presStyleLbl="revTx" presStyleIdx="1" presStyleCnt="6">
        <dgm:presLayoutVars>
          <dgm:chMax val="0"/>
          <dgm:chPref val="0"/>
        </dgm:presLayoutVars>
      </dgm:prSet>
      <dgm:spPr/>
    </dgm:pt>
    <dgm:pt modelId="{11A9F6AF-78FE-4E53-B940-4EDDAAE5D493}" type="pres">
      <dgm:prSet presAssocID="{7E43991C-BF69-44DD-882C-7C90CBCCB07F}" presName="sibTrans" presStyleCnt="0"/>
      <dgm:spPr/>
    </dgm:pt>
    <dgm:pt modelId="{FCB545BD-B684-4604-81EB-F31CFADD6EB2}" type="pres">
      <dgm:prSet presAssocID="{2CB4AD94-C635-4F7E-B37B-0E9620E64D7C}" presName="compNode" presStyleCnt="0"/>
      <dgm:spPr/>
    </dgm:pt>
    <dgm:pt modelId="{C2FF9448-D6B7-467B-AE01-C69AD7FDD801}" type="pres">
      <dgm:prSet presAssocID="{2CB4AD94-C635-4F7E-B37B-0E9620E64D7C}" presName="bgRect" presStyleLbl="bgShp" presStyleIdx="2" presStyleCnt="6"/>
      <dgm:spPr/>
    </dgm:pt>
    <dgm:pt modelId="{E0BFFF50-F360-44DC-9185-3238E443273A}" type="pres">
      <dgm:prSet presAssocID="{2CB4AD94-C635-4F7E-B37B-0E9620E64D7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nchor"/>
        </a:ext>
      </dgm:extLst>
    </dgm:pt>
    <dgm:pt modelId="{C214FE9B-6E27-4663-9D21-F6AB858D1B0C}" type="pres">
      <dgm:prSet presAssocID="{2CB4AD94-C635-4F7E-B37B-0E9620E64D7C}" presName="spaceRect" presStyleCnt="0"/>
      <dgm:spPr/>
    </dgm:pt>
    <dgm:pt modelId="{7DE46BAC-3C95-4B68-A010-2DF112F2DF63}" type="pres">
      <dgm:prSet presAssocID="{2CB4AD94-C635-4F7E-B37B-0E9620E64D7C}" presName="parTx" presStyleLbl="revTx" presStyleIdx="2" presStyleCnt="6">
        <dgm:presLayoutVars>
          <dgm:chMax val="0"/>
          <dgm:chPref val="0"/>
        </dgm:presLayoutVars>
      </dgm:prSet>
      <dgm:spPr/>
    </dgm:pt>
    <dgm:pt modelId="{9C79600D-43AE-46BE-B053-70230B4CC73B}" type="pres">
      <dgm:prSet presAssocID="{E15D9730-4B3B-472F-ADD8-1463DA8DC637}" presName="sibTrans" presStyleCnt="0"/>
      <dgm:spPr/>
    </dgm:pt>
    <dgm:pt modelId="{B7C1AD27-22C1-40F9-9FE7-F971888BA4E8}" type="pres">
      <dgm:prSet presAssocID="{A4757ED7-DED3-4857-A27B-BB0185128792}" presName="compNode" presStyleCnt="0"/>
      <dgm:spPr/>
    </dgm:pt>
    <dgm:pt modelId="{59965A3A-1052-485F-A2E1-E0F1FC6FE553}" type="pres">
      <dgm:prSet presAssocID="{A4757ED7-DED3-4857-A27B-BB0185128792}" presName="bgRect" presStyleLbl="bgShp" presStyleIdx="3" presStyleCnt="6"/>
      <dgm:spPr/>
    </dgm:pt>
    <dgm:pt modelId="{7F033163-2ED9-4721-8E46-6B5E6A49F6C0}" type="pres">
      <dgm:prSet presAssocID="{A4757ED7-DED3-4857-A27B-BB018512879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atabase"/>
        </a:ext>
      </dgm:extLst>
    </dgm:pt>
    <dgm:pt modelId="{7C8BD361-BB3C-48EE-8AD5-D1B2EAF0F6D9}" type="pres">
      <dgm:prSet presAssocID="{A4757ED7-DED3-4857-A27B-BB0185128792}" presName="spaceRect" presStyleCnt="0"/>
      <dgm:spPr/>
    </dgm:pt>
    <dgm:pt modelId="{0260339A-CF77-4270-958E-2B002FE28E09}" type="pres">
      <dgm:prSet presAssocID="{A4757ED7-DED3-4857-A27B-BB0185128792}" presName="parTx" presStyleLbl="revTx" presStyleIdx="3" presStyleCnt="6">
        <dgm:presLayoutVars>
          <dgm:chMax val="0"/>
          <dgm:chPref val="0"/>
        </dgm:presLayoutVars>
      </dgm:prSet>
      <dgm:spPr/>
    </dgm:pt>
    <dgm:pt modelId="{FE298F8D-B4F5-4524-BA6C-0BC02CDCB74E}" type="pres">
      <dgm:prSet presAssocID="{082AD94B-A87B-480E-81CD-5072297EAC63}" presName="sibTrans" presStyleCnt="0"/>
      <dgm:spPr/>
    </dgm:pt>
    <dgm:pt modelId="{24F2F0FB-DF87-4D04-AFBB-D3D79825BD8D}" type="pres">
      <dgm:prSet presAssocID="{A11B2750-301C-475F-8657-2A6EFD6A26EA}" presName="compNode" presStyleCnt="0"/>
      <dgm:spPr/>
    </dgm:pt>
    <dgm:pt modelId="{BD140FDA-F79B-4C61-80D3-0B0FE2B9B313}" type="pres">
      <dgm:prSet presAssocID="{A11B2750-301C-475F-8657-2A6EFD6A26EA}" presName="bgRect" presStyleLbl="bgShp" presStyleIdx="4" presStyleCnt="6"/>
      <dgm:spPr/>
    </dgm:pt>
    <dgm:pt modelId="{08170B5E-74B0-4914-85A0-EC31D25CC94E}" type="pres">
      <dgm:prSet presAssocID="{A11B2750-301C-475F-8657-2A6EFD6A26E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arker"/>
        </a:ext>
      </dgm:extLst>
    </dgm:pt>
    <dgm:pt modelId="{46D27AFE-6539-4A17-AB7D-60DE0815A4CD}" type="pres">
      <dgm:prSet presAssocID="{A11B2750-301C-475F-8657-2A6EFD6A26EA}" presName="spaceRect" presStyleCnt="0"/>
      <dgm:spPr/>
    </dgm:pt>
    <dgm:pt modelId="{1F1F3BE8-547F-4DCF-851C-72A5B0CC97CF}" type="pres">
      <dgm:prSet presAssocID="{A11B2750-301C-475F-8657-2A6EFD6A26EA}" presName="parTx" presStyleLbl="revTx" presStyleIdx="4" presStyleCnt="6">
        <dgm:presLayoutVars>
          <dgm:chMax val="0"/>
          <dgm:chPref val="0"/>
        </dgm:presLayoutVars>
      </dgm:prSet>
      <dgm:spPr/>
    </dgm:pt>
    <dgm:pt modelId="{C5D7B1F4-92EA-4D3E-BE69-52381DCF642E}" type="pres">
      <dgm:prSet presAssocID="{835D0F59-B304-4DCB-A7D9-EBF32C3D9F19}" presName="sibTrans" presStyleCnt="0"/>
      <dgm:spPr/>
    </dgm:pt>
    <dgm:pt modelId="{AAFAD01D-C8B9-45C3-96A3-16BE5506B563}" type="pres">
      <dgm:prSet presAssocID="{D8A2BA9F-A3F3-430A-99C8-549C92A9B7E8}" presName="compNode" presStyleCnt="0"/>
      <dgm:spPr/>
    </dgm:pt>
    <dgm:pt modelId="{17B9AD7E-B2AD-406A-9BAC-500A95C4D182}" type="pres">
      <dgm:prSet presAssocID="{D8A2BA9F-A3F3-430A-99C8-549C92A9B7E8}" presName="bgRect" presStyleLbl="bgShp" presStyleIdx="5" presStyleCnt="6"/>
      <dgm:spPr/>
    </dgm:pt>
    <dgm:pt modelId="{091E7800-A7BA-4D36-B3C0-AEE3ABFF5C6B}" type="pres">
      <dgm:prSet presAssocID="{D8A2BA9F-A3F3-430A-99C8-549C92A9B7E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Fish"/>
        </a:ext>
      </dgm:extLst>
    </dgm:pt>
    <dgm:pt modelId="{E8ED92C1-553E-4FBD-A852-22063FBB5ED7}" type="pres">
      <dgm:prSet presAssocID="{D8A2BA9F-A3F3-430A-99C8-549C92A9B7E8}" presName="spaceRect" presStyleCnt="0"/>
      <dgm:spPr/>
    </dgm:pt>
    <dgm:pt modelId="{C0F69835-CF3B-4911-9DD6-B23EB5767110}" type="pres">
      <dgm:prSet presAssocID="{D8A2BA9F-A3F3-430A-99C8-549C92A9B7E8}" presName="parTx" presStyleLbl="revTx" presStyleIdx="5" presStyleCnt="6">
        <dgm:presLayoutVars>
          <dgm:chMax val="0"/>
          <dgm:chPref val="0"/>
        </dgm:presLayoutVars>
      </dgm:prSet>
      <dgm:spPr/>
    </dgm:pt>
  </dgm:ptLst>
  <dgm:cxnLst>
    <dgm:cxn modelId="{4CD1AD09-687D-42CB-99E5-BA1661E69C0B}" type="presOf" srcId="{A11B2750-301C-475F-8657-2A6EFD6A26EA}" destId="{1F1F3BE8-547F-4DCF-851C-72A5B0CC97CF}" srcOrd="0" destOrd="0" presId="urn:microsoft.com/office/officeart/2018/2/layout/IconVerticalSolidList"/>
    <dgm:cxn modelId="{8D126227-2285-46A4-830B-435EE85D7020}" type="presOf" srcId="{3E5A6F7E-AF07-4D08-804B-FC71E224F68F}" destId="{85A647A1-E19B-4FF8-903F-AFF6504C70DA}" srcOrd="0" destOrd="0" presId="urn:microsoft.com/office/officeart/2018/2/layout/IconVerticalSolidList"/>
    <dgm:cxn modelId="{141DF75C-19B8-451D-ABFE-AC433EF0DBD9}" srcId="{ECC2553B-6124-49B1-9009-9024ECF4E83D}" destId="{3E5A6F7E-AF07-4D08-804B-FC71E224F68F}" srcOrd="1" destOrd="0" parTransId="{3D6AFA18-89B2-454F-9358-D28A64B85F15}" sibTransId="{7E43991C-BF69-44DD-882C-7C90CBCCB07F}"/>
    <dgm:cxn modelId="{69358366-2C11-4CCB-B028-2837408C710A}" type="presOf" srcId="{53EF1FE5-7D65-4BA3-822B-45381CFECDF2}" destId="{6FA4E3C7-D0CC-43DF-B61C-0607A52BAFAB}" srcOrd="0" destOrd="0" presId="urn:microsoft.com/office/officeart/2018/2/layout/IconVerticalSolidList"/>
    <dgm:cxn modelId="{75F5DF7F-792C-4BBE-82FB-C70F16E41603}" srcId="{ECC2553B-6124-49B1-9009-9024ECF4E83D}" destId="{D8A2BA9F-A3F3-430A-99C8-549C92A9B7E8}" srcOrd="5" destOrd="0" parTransId="{A91FFCA1-89D4-4040-A7B2-65B9A840B92B}" sibTransId="{550958BD-DBA4-487D-9011-0575C34AA713}"/>
    <dgm:cxn modelId="{3CB42D91-601E-4286-9C99-15C6DD05B5BA}" type="presOf" srcId="{2CB4AD94-C635-4F7E-B37B-0E9620E64D7C}" destId="{7DE46BAC-3C95-4B68-A010-2DF112F2DF63}" srcOrd="0" destOrd="0" presId="urn:microsoft.com/office/officeart/2018/2/layout/IconVerticalSolidList"/>
    <dgm:cxn modelId="{85180F95-5F53-4F2F-88C1-AAD42423EA94}" type="presOf" srcId="{ECC2553B-6124-49B1-9009-9024ECF4E83D}" destId="{2E649D66-C57C-4C9D-8119-C9545B014DC4}" srcOrd="0" destOrd="0" presId="urn:microsoft.com/office/officeart/2018/2/layout/IconVerticalSolidList"/>
    <dgm:cxn modelId="{7042FF9A-1E22-485F-802B-0B285B19BD2E}" srcId="{ECC2553B-6124-49B1-9009-9024ECF4E83D}" destId="{A4757ED7-DED3-4857-A27B-BB0185128792}" srcOrd="3" destOrd="0" parTransId="{EBC2932D-4331-47D1-B1DF-EB29CB6318BF}" sibTransId="{082AD94B-A87B-480E-81CD-5072297EAC63}"/>
    <dgm:cxn modelId="{B85EF9CC-6967-4AF0-BEE7-45AEDC4B3016}" type="presOf" srcId="{D8A2BA9F-A3F3-430A-99C8-549C92A9B7E8}" destId="{C0F69835-CF3B-4911-9DD6-B23EB5767110}" srcOrd="0" destOrd="0" presId="urn:microsoft.com/office/officeart/2018/2/layout/IconVerticalSolidList"/>
    <dgm:cxn modelId="{1ACD6DE9-8F4B-42C0-AC2A-435C26AEA9E8}" type="presOf" srcId="{A4757ED7-DED3-4857-A27B-BB0185128792}" destId="{0260339A-CF77-4270-958E-2B002FE28E09}" srcOrd="0" destOrd="0" presId="urn:microsoft.com/office/officeart/2018/2/layout/IconVerticalSolidList"/>
    <dgm:cxn modelId="{C373EAF0-510E-4C9C-AD20-1E1061AB66A7}" srcId="{ECC2553B-6124-49B1-9009-9024ECF4E83D}" destId="{2CB4AD94-C635-4F7E-B37B-0E9620E64D7C}" srcOrd="2" destOrd="0" parTransId="{D67C9C11-EDF7-4FEA-A78B-4F54DDC985FF}" sibTransId="{E15D9730-4B3B-472F-ADD8-1463DA8DC637}"/>
    <dgm:cxn modelId="{65E0E9FC-404B-48AE-A36F-34130BE226A0}" srcId="{ECC2553B-6124-49B1-9009-9024ECF4E83D}" destId="{53EF1FE5-7D65-4BA3-822B-45381CFECDF2}" srcOrd="0" destOrd="0" parTransId="{F9DF238F-65E3-4409-8A8F-7A7E2B0F41F1}" sibTransId="{EC1F8EA2-0929-4B3F-9742-F03506AD9998}"/>
    <dgm:cxn modelId="{ACD472FF-C6F8-4565-8256-0EFEC75D898D}" srcId="{ECC2553B-6124-49B1-9009-9024ECF4E83D}" destId="{A11B2750-301C-475F-8657-2A6EFD6A26EA}" srcOrd="4" destOrd="0" parTransId="{5CBDD181-4DE4-4AD0-BADB-4EBF82F0466F}" sibTransId="{835D0F59-B304-4DCB-A7D9-EBF32C3D9F19}"/>
    <dgm:cxn modelId="{74608B68-D609-4544-96AA-5E5CF72260AE}" type="presParOf" srcId="{2E649D66-C57C-4C9D-8119-C9545B014DC4}" destId="{F3D282F4-7B66-4AC6-9C08-6C4E746992B6}" srcOrd="0" destOrd="0" presId="urn:microsoft.com/office/officeart/2018/2/layout/IconVerticalSolidList"/>
    <dgm:cxn modelId="{DD2D6C7D-85E3-4794-8ED5-2E33075FA1E6}" type="presParOf" srcId="{F3D282F4-7B66-4AC6-9C08-6C4E746992B6}" destId="{1DC1D6DB-6F40-4FB5-9043-D6F995F51674}" srcOrd="0" destOrd="0" presId="urn:microsoft.com/office/officeart/2018/2/layout/IconVerticalSolidList"/>
    <dgm:cxn modelId="{0E9F4024-D58F-4543-B950-66DAAEF7CD35}" type="presParOf" srcId="{F3D282F4-7B66-4AC6-9C08-6C4E746992B6}" destId="{9FE5A028-B548-45C0-AF9F-28B9210454EF}" srcOrd="1" destOrd="0" presId="urn:microsoft.com/office/officeart/2018/2/layout/IconVerticalSolidList"/>
    <dgm:cxn modelId="{5DD1E21B-6C12-42CD-B4AB-5193E90F44F5}" type="presParOf" srcId="{F3D282F4-7B66-4AC6-9C08-6C4E746992B6}" destId="{4C3BBABB-9471-459E-8389-FCDD69F4630E}" srcOrd="2" destOrd="0" presId="urn:microsoft.com/office/officeart/2018/2/layout/IconVerticalSolidList"/>
    <dgm:cxn modelId="{C394E797-4646-46F6-BF0C-C0DD5243F94F}" type="presParOf" srcId="{F3D282F4-7B66-4AC6-9C08-6C4E746992B6}" destId="{6FA4E3C7-D0CC-43DF-B61C-0607A52BAFAB}" srcOrd="3" destOrd="0" presId="urn:microsoft.com/office/officeart/2018/2/layout/IconVerticalSolidList"/>
    <dgm:cxn modelId="{894CFD80-8B1E-481B-B780-7834F12F8C67}" type="presParOf" srcId="{2E649D66-C57C-4C9D-8119-C9545B014DC4}" destId="{255D4799-F7C0-4B1F-B363-599EE5B3C656}" srcOrd="1" destOrd="0" presId="urn:microsoft.com/office/officeart/2018/2/layout/IconVerticalSolidList"/>
    <dgm:cxn modelId="{4D0D81BB-6CB5-4992-8E39-0618A85BB61E}" type="presParOf" srcId="{2E649D66-C57C-4C9D-8119-C9545B014DC4}" destId="{28E6E5B2-2F7A-4C4E-9ABB-D57767CE8698}" srcOrd="2" destOrd="0" presId="urn:microsoft.com/office/officeart/2018/2/layout/IconVerticalSolidList"/>
    <dgm:cxn modelId="{0B34C8BC-C3B4-45CB-9403-B6E13336760B}" type="presParOf" srcId="{28E6E5B2-2F7A-4C4E-9ABB-D57767CE8698}" destId="{4006B1CE-ACD5-4E74-9F29-8CFCB670648E}" srcOrd="0" destOrd="0" presId="urn:microsoft.com/office/officeart/2018/2/layout/IconVerticalSolidList"/>
    <dgm:cxn modelId="{61356064-67FF-4690-A8AF-24D422821D1A}" type="presParOf" srcId="{28E6E5B2-2F7A-4C4E-9ABB-D57767CE8698}" destId="{B8D7681C-AF6B-44A3-9D9E-554CBEC5F065}" srcOrd="1" destOrd="0" presId="urn:microsoft.com/office/officeart/2018/2/layout/IconVerticalSolidList"/>
    <dgm:cxn modelId="{C877E39A-3100-42AA-B732-52BC25486C33}" type="presParOf" srcId="{28E6E5B2-2F7A-4C4E-9ABB-D57767CE8698}" destId="{064CBC39-EB84-4F70-9B96-C66AD2C970E6}" srcOrd="2" destOrd="0" presId="urn:microsoft.com/office/officeart/2018/2/layout/IconVerticalSolidList"/>
    <dgm:cxn modelId="{A86ECBB6-0098-4402-9434-2294AF59AF51}" type="presParOf" srcId="{28E6E5B2-2F7A-4C4E-9ABB-D57767CE8698}" destId="{85A647A1-E19B-4FF8-903F-AFF6504C70DA}" srcOrd="3" destOrd="0" presId="urn:microsoft.com/office/officeart/2018/2/layout/IconVerticalSolidList"/>
    <dgm:cxn modelId="{DBF35152-BE9B-4E98-A917-86CED14904F0}" type="presParOf" srcId="{2E649D66-C57C-4C9D-8119-C9545B014DC4}" destId="{11A9F6AF-78FE-4E53-B940-4EDDAAE5D493}" srcOrd="3" destOrd="0" presId="urn:microsoft.com/office/officeart/2018/2/layout/IconVerticalSolidList"/>
    <dgm:cxn modelId="{AB0360F3-3844-4885-AFB5-285DCD685552}" type="presParOf" srcId="{2E649D66-C57C-4C9D-8119-C9545B014DC4}" destId="{FCB545BD-B684-4604-81EB-F31CFADD6EB2}" srcOrd="4" destOrd="0" presId="urn:microsoft.com/office/officeart/2018/2/layout/IconVerticalSolidList"/>
    <dgm:cxn modelId="{80F7AD62-7944-4372-9826-A184AA3B988A}" type="presParOf" srcId="{FCB545BD-B684-4604-81EB-F31CFADD6EB2}" destId="{C2FF9448-D6B7-467B-AE01-C69AD7FDD801}" srcOrd="0" destOrd="0" presId="urn:microsoft.com/office/officeart/2018/2/layout/IconVerticalSolidList"/>
    <dgm:cxn modelId="{546B1B64-D564-4948-8B0C-D6BF84277A61}" type="presParOf" srcId="{FCB545BD-B684-4604-81EB-F31CFADD6EB2}" destId="{E0BFFF50-F360-44DC-9185-3238E443273A}" srcOrd="1" destOrd="0" presId="urn:microsoft.com/office/officeart/2018/2/layout/IconVerticalSolidList"/>
    <dgm:cxn modelId="{DE60E067-64BD-4FCB-ABBD-990B75276D27}" type="presParOf" srcId="{FCB545BD-B684-4604-81EB-F31CFADD6EB2}" destId="{C214FE9B-6E27-4663-9D21-F6AB858D1B0C}" srcOrd="2" destOrd="0" presId="urn:microsoft.com/office/officeart/2018/2/layout/IconVerticalSolidList"/>
    <dgm:cxn modelId="{785D99AB-358F-4511-BDF6-12B4C6139535}" type="presParOf" srcId="{FCB545BD-B684-4604-81EB-F31CFADD6EB2}" destId="{7DE46BAC-3C95-4B68-A010-2DF112F2DF63}" srcOrd="3" destOrd="0" presId="urn:microsoft.com/office/officeart/2018/2/layout/IconVerticalSolidList"/>
    <dgm:cxn modelId="{7CEE9101-1B32-4AD8-AF0C-41B36EEEE865}" type="presParOf" srcId="{2E649D66-C57C-4C9D-8119-C9545B014DC4}" destId="{9C79600D-43AE-46BE-B053-70230B4CC73B}" srcOrd="5" destOrd="0" presId="urn:microsoft.com/office/officeart/2018/2/layout/IconVerticalSolidList"/>
    <dgm:cxn modelId="{9A3C6BF3-386D-44A7-8234-E5B9D557B73A}" type="presParOf" srcId="{2E649D66-C57C-4C9D-8119-C9545B014DC4}" destId="{B7C1AD27-22C1-40F9-9FE7-F971888BA4E8}" srcOrd="6" destOrd="0" presId="urn:microsoft.com/office/officeart/2018/2/layout/IconVerticalSolidList"/>
    <dgm:cxn modelId="{3FDA9262-ED5A-44A1-B6EE-0C59D9B20A10}" type="presParOf" srcId="{B7C1AD27-22C1-40F9-9FE7-F971888BA4E8}" destId="{59965A3A-1052-485F-A2E1-E0F1FC6FE553}" srcOrd="0" destOrd="0" presId="urn:microsoft.com/office/officeart/2018/2/layout/IconVerticalSolidList"/>
    <dgm:cxn modelId="{499B0AF1-0B70-4F96-9904-F58A770EDBC8}" type="presParOf" srcId="{B7C1AD27-22C1-40F9-9FE7-F971888BA4E8}" destId="{7F033163-2ED9-4721-8E46-6B5E6A49F6C0}" srcOrd="1" destOrd="0" presId="urn:microsoft.com/office/officeart/2018/2/layout/IconVerticalSolidList"/>
    <dgm:cxn modelId="{41B12158-8FE7-4B24-9E71-DE286F4943B8}" type="presParOf" srcId="{B7C1AD27-22C1-40F9-9FE7-F971888BA4E8}" destId="{7C8BD361-BB3C-48EE-8AD5-D1B2EAF0F6D9}" srcOrd="2" destOrd="0" presId="urn:microsoft.com/office/officeart/2018/2/layout/IconVerticalSolidList"/>
    <dgm:cxn modelId="{3ABD7F35-C0B3-4854-8B9B-2FB1C5DC52A1}" type="presParOf" srcId="{B7C1AD27-22C1-40F9-9FE7-F971888BA4E8}" destId="{0260339A-CF77-4270-958E-2B002FE28E09}" srcOrd="3" destOrd="0" presId="urn:microsoft.com/office/officeart/2018/2/layout/IconVerticalSolidList"/>
    <dgm:cxn modelId="{354A3E3D-0E52-4AEF-8A5C-F4643534F950}" type="presParOf" srcId="{2E649D66-C57C-4C9D-8119-C9545B014DC4}" destId="{FE298F8D-B4F5-4524-BA6C-0BC02CDCB74E}" srcOrd="7" destOrd="0" presId="urn:microsoft.com/office/officeart/2018/2/layout/IconVerticalSolidList"/>
    <dgm:cxn modelId="{FEFCA5DD-919B-4410-BC9B-EB13569CD848}" type="presParOf" srcId="{2E649D66-C57C-4C9D-8119-C9545B014DC4}" destId="{24F2F0FB-DF87-4D04-AFBB-D3D79825BD8D}" srcOrd="8" destOrd="0" presId="urn:microsoft.com/office/officeart/2018/2/layout/IconVerticalSolidList"/>
    <dgm:cxn modelId="{6211DBA6-AC60-47E1-8DEB-08D173A28019}" type="presParOf" srcId="{24F2F0FB-DF87-4D04-AFBB-D3D79825BD8D}" destId="{BD140FDA-F79B-4C61-80D3-0B0FE2B9B313}" srcOrd="0" destOrd="0" presId="urn:microsoft.com/office/officeart/2018/2/layout/IconVerticalSolidList"/>
    <dgm:cxn modelId="{CB0E7FA3-FC98-4F74-8A25-01B4C0CE210D}" type="presParOf" srcId="{24F2F0FB-DF87-4D04-AFBB-D3D79825BD8D}" destId="{08170B5E-74B0-4914-85A0-EC31D25CC94E}" srcOrd="1" destOrd="0" presId="urn:microsoft.com/office/officeart/2018/2/layout/IconVerticalSolidList"/>
    <dgm:cxn modelId="{DBCAC0E9-880D-4712-928D-19FBE7DF7EA4}" type="presParOf" srcId="{24F2F0FB-DF87-4D04-AFBB-D3D79825BD8D}" destId="{46D27AFE-6539-4A17-AB7D-60DE0815A4CD}" srcOrd="2" destOrd="0" presId="urn:microsoft.com/office/officeart/2018/2/layout/IconVerticalSolidList"/>
    <dgm:cxn modelId="{843B38E2-1A0A-446B-86A3-252EE2EB176E}" type="presParOf" srcId="{24F2F0FB-DF87-4D04-AFBB-D3D79825BD8D}" destId="{1F1F3BE8-547F-4DCF-851C-72A5B0CC97CF}" srcOrd="3" destOrd="0" presId="urn:microsoft.com/office/officeart/2018/2/layout/IconVerticalSolidList"/>
    <dgm:cxn modelId="{EF7C1CAE-751F-4892-A395-CBBB6B36F2AD}" type="presParOf" srcId="{2E649D66-C57C-4C9D-8119-C9545B014DC4}" destId="{C5D7B1F4-92EA-4D3E-BE69-52381DCF642E}" srcOrd="9" destOrd="0" presId="urn:microsoft.com/office/officeart/2018/2/layout/IconVerticalSolidList"/>
    <dgm:cxn modelId="{613749DD-46FF-4EF0-8FF0-D08569EED906}" type="presParOf" srcId="{2E649D66-C57C-4C9D-8119-C9545B014DC4}" destId="{AAFAD01D-C8B9-45C3-96A3-16BE5506B563}" srcOrd="10" destOrd="0" presId="urn:microsoft.com/office/officeart/2018/2/layout/IconVerticalSolidList"/>
    <dgm:cxn modelId="{F4D557CF-00B3-4136-85F8-4C0C0A87DDD1}" type="presParOf" srcId="{AAFAD01D-C8B9-45C3-96A3-16BE5506B563}" destId="{17B9AD7E-B2AD-406A-9BAC-500A95C4D182}" srcOrd="0" destOrd="0" presId="urn:microsoft.com/office/officeart/2018/2/layout/IconVerticalSolidList"/>
    <dgm:cxn modelId="{EACDE5FF-4EDB-4E68-A1AB-26B79D0CDB12}" type="presParOf" srcId="{AAFAD01D-C8B9-45C3-96A3-16BE5506B563}" destId="{091E7800-A7BA-4D36-B3C0-AEE3ABFF5C6B}" srcOrd="1" destOrd="0" presId="urn:microsoft.com/office/officeart/2018/2/layout/IconVerticalSolidList"/>
    <dgm:cxn modelId="{D3394E9F-7831-4F6C-A174-B0CB0BB1CDD6}" type="presParOf" srcId="{AAFAD01D-C8B9-45C3-96A3-16BE5506B563}" destId="{E8ED92C1-553E-4FBD-A852-22063FBB5ED7}" srcOrd="2" destOrd="0" presId="urn:microsoft.com/office/officeart/2018/2/layout/IconVerticalSolidList"/>
    <dgm:cxn modelId="{86F3CBA3-4D1E-41EB-9E92-6D3C670AFB17}" type="presParOf" srcId="{AAFAD01D-C8B9-45C3-96A3-16BE5506B563}" destId="{C0F69835-CF3B-4911-9DD6-B23EB576711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B65DDA-95B2-45BF-AB17-4E4E5C61C90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8F991CF-BE12-4FE4-8C76-39B2D2982BF3}">
      <dgm:prSet/>
      <dgm:spPr/>
      <dgm:t>
        <a:bodyPr/>
        <a:lstStyle/>
        <a:p>
          <a:pPr>
            <a:lnSpc>
              <a:spcPct val="100000"/>
            </a:lnSpc>
          </a:pPr>
          <a:r>
            <a:rPr lang="tr-TR" b="1"/>
            <a:t>Adres :</a:t>
          </a:r>
          <a:r>
            <a:rPr lang="tr-TR"/>
            <a:t> </a:t>
          </a:r>
          <a:r>
            <a:rPr lang="en-US"/>
            <a:t>Gazi Te</a:t>
          </a:r>
          <a:r>
            <a:rPr lang="tr-TR"/>
            <a:t>k</a:t>
          </a:r>
          <a:r>
            <a:rPr lang="en-US"/>
            <a:t>nopark Te</a:t>
          </a:r>
          <a:r>
            <a:rPr lang="tr-TR"/>
            <a:t>knolojik</a:t>
          </a:r>
          <a:r>
            <a:rPr lang="en-US"/>
            <a:t> </a:t>
          </a:r>
          <a:r>
            <a:rPr lang="tr-TR"/>
            <a:t>Gelişim</a:t>
          </a:r>
          <a:r>
            <a:rPr lang="en-US"/>
            <a:t> A</a:t>
          </a:r>
          <a:r>
            <a:rPr lang="tr-TR"/>
            <a:t>lanı</a:t>
          </a:r>
          <a:r>
            <a:rPr lang="en-US"/>
            <a:t>, Gazi </a:t>
          </a:r>
          <a:r>
            <a:rPr lang="tr-TR"/>
            <a:t>Üniversitesi</a:t>
          </a:r>
          <a:r>
            <a:rPr lang="en-US"/>
            <a:t> Gölbaşı</a:t>
          </a:r>
          <a:r>
            <a:rPr lang="tr-TR"/>
            <a:t> Kampüsü</a:t>
          </a:r>
          <a:r>
            <a:rPr lang="en-US"/>
            <a:t>, A Blo</a:t>
          </a:r>
          <a:r>
            <a:rPr lang="tr-TR"/>
            <a:t>k</a:t>
          </a:r>
          <a:r>
            <a:rPr lang="en-US"/>
            <a:t> No: 116-B Gölbaşı, Ankara, T</a:t>
          </a:r>
          <a:r>
            <a:rPr lang="tr-TR"/>
            <a:t>ürkiye</a:t>
          </a:r>
          <a:endParaRPr lang="en-US"/>
        </a:p>
      </dgm:t>
    </dgm:pt>
    <dgm:pt modelId="{5F6D4AB6-990B-40CF-93B7-979E3DFE1D02}" type="parTrans" cxnId="{F798FF01-C58F-401C-BDF2-1CCBDB2B659B}">
      <dgm:prSet/>
      <dgm:spPr/>
      <dgm:t>
        <a:bodyPr/>
        <a:lstStyle/>
        <a:p>
          <a:endParaRPr lang="en-US"/>
        </a:p>
      </dgm:t>
    </dgm:pt>
    <dgm:pt modelId="{62ECF969-3B94-439C-99BA-897912560C66}" type="sibTrans" cxnId="{F798FF01-C58F-401C-BDF2-1CCBDB2B659B}">
      <dgm:prSet/>
      <dgm:spPr/>
      <dgm:t>
        <a:bodyPr/>
        <a:lstStyle/>
        <a:p>
          <a:endParaRPr lang="en-US"/>
        </a:p>
      </dgm:t>
    </dgm:pt>
    <dgm:pt modelId="{A9BC7BA9-F5D8-40B1-A1F6-FE0C4BCCA595}">
      <dgm:prSet/>
      <dgm:spPr/>
      <dgm:t>
        <a:bodyPr/>
        <a:lstStyle/>
        <a:p>
          <a:pPr>
            <a:lnSpc>
              <a:spcPct val="100000"/>
            </a:lnSpc>
          </a:pPr>
          <a:r>
            <a:rPr lang="tr-TR" b="1"/>
            <a:t>Tel : </a:t>
          </a:r>
          <a:r>
            <a:rPr lang="tr-TR"/>
            <a:t>+90 312 426 47 18</a:t>
          </a:r>
          <a:endParaRPr lang="en-US"/>
        </a:p>
      </dgm:t>
    </dgm:pt>
    <dgm:pt modelId="{AF92098D-1DF4-4EC9-85BD-37C2531E63A6}" type="parTrans" cxnId="{AB5D658A-AA03-450B-BADF-3236814090D7}">
      <dgm:prSet/>
      <dgm:spPr/>
      <dgm:t>
        <a:bodyPr/>
        <a:lstStyle/>
        <a:p>
          <a:endParaRPr lang="en-US"/>
        </a:p>
      </dgm:t>
    </dgm:pt>
    <dgm:pt modelId="{1252202D-424D-4F9B-B36B-582043BB2BB3}" type="sibTrans" cxnId="{AB5D658A-AA03-450B-BADF-3236814090D7}">
      <dgm:prSet/>
      <dgm:spPr/>
      <dgm:t>
        <a:bodyPr/>
        <a:lstStyle/>
        <a:p>
          <a:endParaRPr lang="en-US"/>
        </a:p>
      </dgm:t>
    </dgm:pt>
    <dgm:pt modelId="{5BC83B69-3984-4A9B-B1B7-4FB56C1EBF44}">
      <dgm:prSet/>
      <dgm:spPr/>
      <dgm:t>
        <a:bodyPr/>
        <a:lstStyle/>
        <a:p>
          <a:pPr>
            <a:lnSpc>
              <a:spcPct val="100000"/>
            </a:lnSpc>
          </a:pPr>
          <a:r>
            <a:rPr lang="tr-TR" b="1"/>
            <a:t>Cep Tel : </a:t>
          </a:r>
          <a:r>
            <a:rPr lang="tr-TR"/>
            <a:t>+90 532 452 85 48</a:t>
          </a:r>
          <a:endParaRPr lang="en-US"/>
        </a:p>
      </dgm:t>
    </dgm:pt>
    <dgm:pt modelId="{A90532CD-87FD-44B4-A96B-FEDEB5BB8904}" type="parTrans" cxnId="{3DD6B9E0-D354-4C60-B541-C4E29433E111}">
      <dgm:prSet/>
      <dgm:spPr/>
      <dgm:t>
        <a:bodyPr/>
        <a:lstStyle/>
        <a:p>
          <a:endParaRPr lang="en-US"/>
        </a:p>
      </dgm:t>
    </dgm:pt>
    <dgm:pt modelId="{2E9A7D40-A3B4-408E-86A4-50A92168B06D}" type="sibTrans" cxnId="{3DD6B9E0-D354-4C60-B541-C4E29433E111}">
      <dgm:prSet/>
      <dgm:spPr/>
      <dgm:t>
        <a:bodyPr/>
        <a:lstStyle/>
        <a:p>
          <a:endParaRPr lang="en-US"/>
        </a:p>
      </dgm:t>
    </dgm:pt>
    <dgm:pt modelId="{69C6CDD5-9C98-4D5B-BE2A-69D2FD467489}">
      <dgm:prSet/>
      <dgm:spPr/>
      <dgm:t>
        <a:bodyPr/>
        <a:lstStyle/>
        <a:p>
          <a:pPr>
            <a:lnSpc>
              <a:spcPct val="100000"/>
            </a:lnSpc>
          </a:pPr>
          <a:r>
            <a:rPr lang="tr-TR" b="1"/>
            <a:t>E-posta :  </a:t>
          </a:r>
          <a:r>
            <a:rPr lang="tr-TR" i="1" u="sng">
              <a:hlinkClick xmlns:r="http://schemas.openxmlformats.org/officeDocument/2006/relationships" r:id="rId1"/>
            </a:rPr>
            <a:t>info</a:t>
          </a:r>
          <a:r>
            <a:rPr lang="en-US" i="1" u="sng">
              <a:hlinkClick xmlns:r="http://schemas.openxmlformats.org/officeDocument/2006/relationships" r:id="rId1"/>
            </a:rPr>
            <a:t>@eduglobes.com</a:t>
          </a:r>
          <a:endParaRPr lang="en-US"/>
        </a:p>
      </dgm:t>
    </dgm:pt>
    <dgm:pt modelId="{B48429DE-8CC3-4D0E-A4B8-967D9FF856C1}" type="parTrans" cxnId="{65EB59C6-F288-4E85-A35B-4C6C16E73E19}">
      <dgm:prSet/>
      <dgm:spPr/>
      <dgm:t>
        <a:bodyPr/>
        <a:lstStyle/>
        <a:p>
          <a:endParaRPr lang="en-US"/>
        </a:p>
      </dgm:t>
    </dgm:pt>
    <dgm:pt modelId="{976E6579-CE20-46D0-92FE-62111B6A12C6}" type="sibTrans" cxnId="{65EB59C6-F288-4E85-A35B-4C6C16E73E19}">
      <dgm:prSet/>
      <dgm:spPr/>
      <dgm:t>
        <a:bodyPr/>
        <a:lstStyle/>
        <a:p>
          <a:endParaRPr lang="en-US"/>
        </a:p>
      </dgm:t>
    </dgm:pt>
    <dgm:pt modelId="{168558B7-7F37-4DEA-AF01-ACE71790571F}">
      <dgm:prSet/>
      <dgm:spPr/>
      <dgm:t>
        <a:bodyPr/>
        <a:lstStyle/>
        <a:p>
          <a:pPr>
            <a:lnSpc>
              <a:spcPct val="100000"/>
            </a:lnSpc>
          </a:pPr>
          <a:r>
            <a:rPr lang="tr-TR" b="1"/>
            <a:t>Internet :  </a:t>
          </a:r>
          <a:r>
            <a:rPr lang="en-US" i="1" u="sng">
              <a:hlinkClick xmlns:r="http://schemas.openxmlformats.org/officeDocument/2006/relationships" r:id="rId2"/>
            </a:rPr>
            <a:t>http://www.eduglobes.com/</a:t>
          </a:r>
          <a:endParaRPr lang="en-US"/>
        </a:p>
      </dgm:t>
    </dgm:pt>
    <dgm:pt modelId="{7AA3E2DC-F5E4-4B3C-AD03-7BA23824E97F}" type="parTrans" cxnId="{820A87EE-849C-4091-8638-D5A2DC5CFEBB}">
      <dgm:prSet/>
      <dgm:spPr/>
      <dgm:t>
        <a:bodyPr/>
        <a:lstStyle/>
        <a:p>
          <a:endParaRPr lang="en-US"/>
        </a:p>
      </dgm:t>
    </dgm:pt>
    <dgm:pt modelId="{D8F9C646-C64A-4995-A01D-98BFBB7052F2}" type="sibTrans" cxnId="{820A87EE-849C-4091-8638-D5A2DC5CFEBB}">
      <dgm:prSet/>
      <dgm:spPr/>
      <dgm:t>
        <a:bodyPr/>
        <a:lstStyle/>
        <a:p>
          <a:endParaRPr lang="en-US"/>
        </a:p>
      </dgm:t>
    </dgm:pt>
    <dgm:pt modelId="{CD1DA4F5-8ADC-4A70-A364-0D779FD964D5}" type="pres">
      <dgm:prSet presAssocID="{96B65DDA-95B2-45BF-AB17-4E4E5C61C900}" presName="root" presStyleCnt="0">
        <dgm:presLayoutVars>
          <dgm:dir/>
          <dgm:resizeHandles val="exact"/>
        </dgm:presLayoutVars>
      </dgm:prSet>
      <dgm:spPr/>
    </dgm:pt>
    <dgm:pt modelId="{471F9D9F-03CB-43A6-A630-C3E38260522B}" type="pres">
      <dgm:prSet presAssocID="{E8F991CF-BE12-4FE4-8C76-39B2D2982BF3}" presName="compNode" presStyleCnt="0"/>
      <dgm:spPr/>
    </dgm:pt>
    <dgm:pt modelId="{51B86A8A-38D6-4A5C-B05C-2C9E791DC0B9}" type="pres">
      <dgm:prSet presAssocID="{E8F991CF-BE12-4FE4-8C76-39B2D2982BF3}" presName="bgRect" presStyleLbl="bgShp" presStyleIdx="0" presStyleCnt="5"/>
      <dgm:spPr/>
    </dgm:pt>
    <dgm:pt modelId="{EC87F607-A187-476A-AAF5-8CCE737BA9F5}" type="pres">
      <dgm:prSet presAssocID="{E8F991CF-BE12-4FE4-8C76-39B2D2982BF3}" presName="iconRect" presStyleLbl="node1" presStyleIdx="0"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eb Design"/>
        </a:ext>
      </dgm:extLst>
    </dgm:pt>
    <dgm:pt modelId="{205C28E2-770C-4B2E-82C7-84E22B44D8DE}" type="pres">
      <dgm:prSet presAssocID="{E8F991CF-BE12-4FE4-8C76-39B2D2982BF3}" presName="spaceRect" presStyleCnt="0"/>
      <dgm:spPr/>
    </dgm:pt>
    <dgm:pt modelId="{2B04E7CD-A325-4FD4-985E-C1D596274180}" type="pres">
      <dgm:prSet presAssocID="{E8F991CF-BE12-4FE4-8C76-39B2D2982BF3}" presName="parTx" presStyleLbl="revTx" presStyleIdx="0" presStyleCnt="5">
        <dgm:presLayoutVars>
          <dgm:chMax val="0"/>
          <dgm:chPref val="0"/>
        </dgm:presLayoutVars>
      </dgm:prSet>
      <dgm:spPr/>
    </dgm:pt>
    <dgm:pt modelId="{6E7F79C4-040A-41B6-BE18-12B9C7AF6A9C}" type="pres">
      <dgm:prSet presAssocID="{62ECF969-3B94-439C-99BA-897912560C66}" presName="sibTrans" presStyleCnt="0"/>
      <dgm:spPr/>
    </dgm:pt>
    <dgm:pt modelId="{227629E9-CA3C-4F34-AA75-9DC934F64EDF}" type="pres">
      <dgm:prSet presAssocID="{A9BC7BA9-F5D8-40B1-A1F6-FE0C4BCCA595}" presName="compNode" presStyleCnt="0"/>
      <dgm:spPr/>
    </dgm:pt>
    <dgm:pt modelId="{B94F3E2A-AE84-4197-B4E8-1FB7AE4154A2}" type="pres">
      <dgm:prSet presAssocID="{A9BC7BA9-F5D8-40B1-A1F6-FE0C4BCCA595}" presName="bgRect" presStyleLbl="bgShp" presStyleIdx="1" presStyleCnt="5"/>
      <dgm:spPr/>
    </dgm:pt>
    <dgm:pt modelId="{790CBBB7-A1B5-4C75-B83B-FEC6189D9131}" type="pres">
      <dgm:prSet presAssocID="{A9BC7BA9-F5D8-40B1-A1F6-FE0C4BCCA595}" presName="iconRect" presStyleLbl="node1" presStyleIdx="1"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eiver"/>
        </a:ext>
      </dgm:extLst>
    </dgm:pt>
    <dgm:pt modelId="{6FD28773-7BB2-48AF-9E18-B38D5F3A395D}" type="pres">
      <dgm:prSet presAssocID="{A9BC7BA9-F5D8-40B1-A1F6-FE0C4BCCA595}" presName="spaceRect" presStyleCnt="0"/>
      <dgm:spPr/>
    </dgm:pt>
    <dgm:pt modelId="{ED6DFF6E-B5F3-4241-A6B6-8A5D3F2396F0}" type="pres">
      <dgm:prSet presAssocID="{A9BC7BA9-F5D8-40B1-A1F6-FE0C4BCCA595}" presName="parTx" presStyleLbl="revTx" presStyleIdx="1" presStyleCnt="5">
        <dgm:presLayoutVars>
          <dgm:chMax val="0"/>
          <dgm:chPref val="0"/>
        </dgm:presLayoutVars>
      </dgm:prSet>
      <dgm:spPr/>
    </dgm:pt>
    <dgm:pt modelId="{3F39B6F3-1B6E-4D33-BEF6-4AAB85123D07}" type="pres">
      <dgm:prSet presAssocID="{1252202D-424D-4F9B-B36B-582043BB2BB3}" presName="sibTrans" presStyleCnt="0"/>
      <dgm:spPr/>
    </dgm:pt>
    <dgm:pt modelId="{EC256B97-207A-4FA9-A096-B742021AF317}" type="pres">
      <dgm:prSet presAssocID="{5BC83B69-3984-4A9B-B1B7-4FB56C1EBF44}" presName="compNode" presStyleCnt="0"/>
      <dgm:spPr/>
    </dgm:pt>
    <dgm:pt modelId="{BC6A22C3-0FF7-4699-BE8F-9FB8A15BF83D}" type="pres">
      <dgm:prSet presAssocID="{5BC83B69-3984-4A9B-B1B7-4FB56C1EBF44}" presName="bgRect" presStyleLbl="bgShp" presStyleIdx="2" presStyleCnt="5"/>
      <dgm:spPr/>
    </dgm:pt>
    <dgm:pt modelId="{6CE3037D-5A45-468C-9E7A-3A07B74929C6}" type="pres">
      <dgm:prSet presAssocID="{5BC83B69-3984-4A9B-B1B7-4FB56C1EBF44}" presName="iconRect" presStyleLbl="node1" presStyleIdx="2"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ignal"/>
        </a:ext>
      </dgm:extLst>
    </dgm:pt>
    <dgm:pt modelId="{63899498-6E28-480F-AAED-D3359E2C2696}" type="pres">
      <dgm:prSet presAssocID="{5BC83B69-3984-4A9B-B1B7-4FB56C1EBF44}" presName="spaceRect" presStyleCnt="0"/>
      <dgm:spPr/>
    </dgm:pt>
    <dgm:pt modelId="{B2F967E5-85BF-4FE5-8858-D998F1790139}" type="pres">
      <dgm:prSet presAssocID="{5BC83B69-3984-4A9B-B1B7-4FB56C1EBF44}" presName="parTx" presStyleLbl="revTx" presStyleIdx="2" presStyleCnt="5">
        <dgm:presLayoutVars>
          <dgm:chMax val="0"/>
          <dgm:chPref val="0"/>
        </dgm:presLayoutVars>
      </dgm:prSet>
      <dgm:spPr/>
    </dgm:pt>
    <dgm:pt modelId="{D55BDCE5-DC33-4032-A975-00BD149C1A17}" type="pres">
      <dgm:prSet presAssocID="{2E9A7D40-A3B4-408E-86A4-50A92168B06D}" presName="sibTrans" presStyleCnt="0"/>
      <dgm:spPr/>
    </dgm:pt>
    <dgm:pt modelId="{985AAF5C-0189-4372-BD04-9AB3BBC1039D}" type="pres">
      <dgm:prSet presAssocID="{69C6CDD5-9C98-4D5B-BE2A-69D2FD467489}" presName="compNode" presStyleCnt="0"/>
      <dgm:spPr/>
    </dgm:pt>
    <dgm:pt modelId="{9C7A9048-D156-45FB-AB55-7BD6BA179F61}" type="pres">
      <dgm:prSet presAssocID="{69C6CDD5-9C98-4D5B-BE2A-69D2FD467489}" presName="bgRect" presStyleLbl="bgShp" presStyleIdx="3" presStyleCnt="5"/>
      <dgm:spPr/>
    </dgm:pt>
    <dgm:pt modelId="{42DD371B-8C8A-41F6-B141-33110B817C71}" type="pres">
      <dgm:prSet presAssocID="{69C6CDD5-9C98-4D5B-BE2A-69D2FD467489}" presName="iconRect" presStyleLbl="node1" presStyleIdx="3"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amp"/>
        </a:ext>
      </dgm:extLst>
    </dgm:pt>
    <dgm:pt modelId="{4268F3C7-56F2-4F87-AD6F-B93C2465773B}" type="pres">
      <dgm:prSet presAssocID="{69C6CDD5-9C98-4D5B-BE2A-69D2FD467489}" presName="spaceRect" presStyleCnt="0"/>
      <dgm:spPr/>
    </dgm:pt>
    <dgm:pt modelId="{2DEDFE03-60DA-45B1-B708-5B98D20C1724}" type="pres">
      <dgm:prSet presAssocID="{69C6CDD5-9C98-4D5B-BE2A-69D2FD467489}" presName="parTx" presStyleLbl="revTx" presStyleIdx="3" presStyleCnt="5">
        <dgm:presLayoutVars>
          <dgm:chMax val="0"/>
          <dgm:chPref val="0"/>
        </dgm:presLayoutVars>
      </dgm:prSet>
      <dgm:spPr/>
    </dgm:pt>
    <dgm:pt modelId="{F21C8937-C294-4A85-AB35-DEF72C5243A1}" type="pres">
      <dgm:prSet presAssocID="{976E6579-CE20-46D0-92FE-62111B6A12C6}" presName="sibTrans" presStyleCnt="0"/>
      <dgm:spPr/>
    </dgm:pt>
    <dgm:pt modelId="{47FD19BB-09A4-4C27-8D67-410B96B42E27}" type="pres">
      <dgm:prSet presAssocID="{168558B7-7F37-4DEA-AF01-ACE71790571F}" presName="compNode" presStyleCnt="0"/>
      <dgm:spPr/>
    </dgm:pt>
    <dgm:pt modelId="{A2A21D93-1BA8-4F96-B918-A819C8294BC2}" type="pres">
      <dgm:prSet presAssocID="{168558B7-7F37-4DEA-AF01-ACE71790571F}" presName="bgRect" presStyleLbl="bgShp" presStyleIdx="4" presStyleCnt="5"/>
      <dgm:spPr/>
    </dgm:pt>
    <dgm:pt modelId="{0ADD197E-77C9-47E1-BF3B-A43BDA5857BE}" type="pres">
      <dgm:prSet presAssocID="{168558B7-7F37-4DEA-AF01-ACE71790571F}" presName="iconRect" presStyleLbl="node1" presStyleIdx="4"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mputer"/>
        </a:ext>
      </dgm:extLst>
    </dgm:pt>
    <dgm:pt modelId="{D14307AA-F398-47BE-91A3-388FB4EC1BAA}" type="pres">
      <dgm:prSet presAssocID="{168558B7-7F37-4DEA-AF01-ACE71790571F}" presName="spaceRect" presStyleCnt="0"/>
      <dgm:spPr/>
    </dgm:pt>
    <dgm:pt modelId="{AA588DFA-06FA-40D7-BC27-52B5EE9253EA}" type="pres">
      <dgm:prSet presAssocID="{168558B7-7F37-4DEA-AF01-ACE71790571F}" presName="parTx" presStyleLbl="revTx" presStyleIdx="4" presStyleCnt="5">
        <dgm:presLayoutVars>
          <dgm:chMax val="0"/>
          <dgm:chPref val="0"/>
        </dgm:presLayoutVars>
      </dgm:prSet>
      <dgm:spPr/>
    </dgm:pt>
  </dgm:ptLst>
  <dgm:cxnLst>
    <dgm:cxn modelId="{F798FF01-C58F-401C-BDF2-1CCBDB2B659B}" srcId="{96B65DDA-95B2-45BF-AB17-4E4E5C61C900}" destId="{E8F991CF-BE12-4FE4-8C76-39B2D2982BF3}" srcOrd="0" destOrd="0" parTransId="{5F6D4AB6-990B-40CF-93B7-979E3DFE1D02}" sibTransId="{62ECF969-3B94-439C-99BA-897912560C66}"/>
    <dgm:cxn modelId="{49E7EF71-273E-41DC-A918-CAF2ABC356A0}" type="presOf" srcId="{168558B7-7F37-4DEA-AF01-ACE71790571F}" destId="{AA588DFA-06FA-40D7-BC27-52B5EE9253EA}" srcOrd="0" destOrd="0" presId="urn:microsoft.com/office/officeart/2018/2/layout/IconVerticalSolidList"/>
    <dgm:cxn modelId="{AB5D658A-AA03-450B-BADF-3236814090D7}" srcId="{96B65DDA-95B2-45BF-AB17-4E4E5C61C900}" destId="{A9BC7BA9-F5D8-40B1-A1F6-FE0C4BCCA595}" srcOrd="1" destOrd="0" parTransId="{AF92098D-1DF4-4EC9-85BD-37C2531E63A6}" sibTransId="{1252202D-424D-4F9B-B36B-582043BB2BB3}"/>
    <dgm:cxn modelId="{FDD7F492-ACC4-44DC-8113-C10382C3E50B}" type="presOf" srcId="{69C6CDD5-9C98-4D5B-BE2A-69D2FD467489}" destId="{2DEDFE03-60DA-45B1-B708-5B98D20C1724}" srcOrd="0" destOrd="0" presId="urn:microsoft.com/office/officeart/2018/2/layout/IconVerticalSolidList"/>
    <dgm:cxn modelId="{6B41A29F-C6F5-47D8-8A65-313500390292}" type="presOf" srcId="{E8F991CF-BE12-4FE4-8C76-39B2D2982BF3}" destId="{2B04E7CD-A325-4FD4-985E-C1D596274180}" srcOrd="0" destOrd="0" presId="urn:microsoft.com/office/officeart/2018/2/layout/IconVerticalSolidList"/>
    <dgm:cxn modelId="{718501C3-375E-4C2A-8BF2-4E4682563260}" type="presOf" srcId="{5BC83B69-3984-4A9B-B1B7-4FB56C1EBF44}" destId="{B2F967E5-85BF-4FE5-8858-D998F1790139}" srcOrd="0" destOrd="0" presId="urn:microsoft.com/office/officeart/2018/2/layout/IconVerticalSolidList"/>
    <dgm:cxn modelId="{65EB59C6-F288-4E85-A35B-4C6C16E73E19}" srcId="{96B65DDA-95B2-45BF-AB17-4E4E5C61C900}" destId="{69C6CDD5-9C98-4D5B-BE2A-69D2FD467489}" srcOrd="3" destOrd="0" parTransId="{B48429DE-8CC3-4D0E-A4B8-967D9FF856C1}" sibTransId="{976E6579-CE20-46D0-92FE-62111B6A12C6}"/>
    <dgm:cxn modelId="{26CECFC6-460F-40FE-A752-FC76BD0D60C0}" type="presOf" srcId="{96B65DDA-95B2-45BF-AB17-4E4E5C61C900}" destId="{CD1DA4F5-8ADC-4A70-A364-0D779FD964D5}" srcOrd="0" destOrd="0" presId="urn:microsoft.com/office/officeart/2018/2/layout/IconVerticalSolidList"/>
    <dgm:cxn modelId="{3DD6B9E0-D354-4C60-B541-C4E29433E111}" srcId="{96B65DDA-95B2-45BF-AB17-4E4E5C61C900}" destId="{5BC83B69-3984-4A9B-B1B7-4FB56C1EBF44}" srcOrd="2" destOrd="0" parTransId="{A90532CD-87FD-44B4-A96B-FEDEB5BB8904}" sibTransId="{2E9A7D40-A3B4-408E-86A4-50A92168B06D}"/>
    <dgm:cxn modelId="{820A87EE-849C-4091-8638-D5A2DC5CFEBB}" srcId="{96B65DDA-95B2-45BF-AB17-4E4E5C61C900}" destId="{168558B7-7F37-4DEA-AF01-ACE71790571F}" srcOrd="4" destOrd="0" parTransId="{7AA3E2DC-F5E4-4B3C-AD03-7BA23824E97F}" sibTransId="{D8F9C646-C64A-4995-A01D-98BFBB7052F2}"/>
    <dgm:cxn modelId="{F10634EF-5284-4C7A-9ABA-6D022DEFE4AF}" type="presOf" srcId="{A9BC7BA9-F5D8-40B1-A1F6-FE0C4BCCA595}" destId="{ED6DFF6E-B5F3-4241-A6B6-8A5D3F2396F0}" srcOrd="0" destOrd="0" presId="urn:microsoft.com/office/officeart/2018/2/layout/IconVerticalSolidList"/>
    <dgm:cxn modelId="{E885D50C-63B0-4F15-ACB4-377A444A6073}" type="presParOf" srcId="{CD1DA4F5-8ADC-4A70-A364-0D779FD964D5}" destId="{471F9D9F-03CB-43A6-A630-C3E38260522B}" srcOrd="0" destOrd="0" presId="urn:microsoft.com/office/officeart/2018/2/layout/IconVerticalSolidList"/>
    <dgm:cxn modelId="{01A9EA15-EAA0-47AE-B2C8-11B25A946864}" type="presParOf" srcId="{471F9D9F-03CB-43A6-A630-C3E38260522B}" destId="{51B86A8A-38D6-4A5C-B05C-2C9E791DC0B9}" srcOrd="0" destOrd="0" presId="urn:microsoft.com/office/officeart/2018/2/layout/IconVerticalSolidList"/>
    <dgm:cxn modelId="{88DCAA46-1EF4-4535-BDBE-61597D8E9AD8}" type="presParOf" srcId="{471F9D9F-03CB-43A6-A630-C3E38260522B}" destId="{EC87F607-A187-476A-AAF5-8CCE737BA9F5}" srcOrd="1" destOrd="0" presId="urn:microsoft.com/office/officeart/2018/2/layout/IconVerticalSolidList"/>
    <dgm:cxn modelId="{DE1DC211-73BD-4B99-8D0F-A6221A1D377E}" type="presParOf" srcId="{471F9D9F-03CB-43A6-A630-C3E38260522B}" destId="{205C28E2-770C-4B2E-82C7-84E22B44D8DE}" srcOrd="2" destOrd="0" presId="urn:microsoft.com/office/officeart/2018/2/layout/IconVerticalSolidList"/>
    <dgm:cxn modelId="{C5B08CE6-FE20-4E60-ACF9-CD8090DA79D9}" type="presParOf" srcId="{471F9D9F-03CB-43A6-A630-C3E38260522B}" destId="{2B04E7CD-A325-4FD4-985E-C1D596274180}" srcOrd="3" destOrd="0" presId="urn:microsoft.com/office/officeart/2018/2/layout/IconVerticalSolidList"/>
    <dgm:cxn modelId="{E4CEAC05-B0F3-49ED-A08E-381433E4626C}" type="presParOf" srcId="{CD1DA4F5-8ADC-4A70-A364-0D779FD964D5}" destId="{6E7F79C4-040A-41B6-BE18-12B9C7AF6A9C}" srcOrd="1" destOrd="0" presId="urn:microsoft.com/office/officeart/2018/2/layout/IconVerticalSolidList"/>
    <dgm:cxn modelId="{304938E5-2269-43A4-A341-73F3B98FCF16}" type="presParOf" srcId="{CD1DA4F5-8ADC-4A70-A364-0D779FD964D5}" destId="{227629E9-CA3C-4F34-AA75-9DC934F64EDF}" srcOrd="2" destOrd="0" presId="urn:microsoft.com/office/officeart/2018/2/layout/IconVerticalSolidList"/>
    <dgm:cxn modelId="{7C05DC44-8905-4581-B6D0-0192073B8B9B}" type="presParOf" srcId="{227629E9-CA3C-4F34-AA75-9DC934F64EDF}" destId="{B94F3E2A-AE84-4197-B4E8-1FB7AE4154A2}" srcOrd="0" destOrd="0" presId="urn:microsoft.com/office/officeart/2018/2/layout/IconVerticalSolidList"/>
    <dgm:cxn modelId="{E3119D6D-B69A-4544-B974-FE8B1445AF8E}" type="presParOf" srcId="{227629E9-CA3C-4F34-AA75-9DC934F64EDF}" destId="{790CBBB7-A1B5-4C75-B83B-FEC6189D9131}" srcOrd="1" destOrd="0" presId="urn:microsoft.com/office/officeart/2018/2/layout/IconVerticalSolidList"/>
    <dgm:cxn modelId="{A1375E12-DD60-432A-81FA-945D6821D52C}" type="presParOf" srcId="{227629E9-CA3C-4F34-AA75-9DC934F64EDF}" destId="{6FD28773-7BB2-48AF-9E18-B38D5F3A395D}" srcOrd="2" destOrd="0" presId="urn:microsoft.com/office/officeart/2018/2/layout/IconVerticalSolidList"/>
    <dgm:cxn modelId="{7DE572B9-F6A8-4104-8859-505BBF8EF6C9}" type="presParOf" srcId="{227629E9-CA3C-4F34-AA75-9DC934F64EDF}" destId="{ED6DFF6E-B5F3-4241-A6B6-8A5D3F2396F0}" srcOrd="3" destOrd="0" presId="urn:microsoft.com/office/officeart/2018/2/layout/IconVerticalSolidList"/>
    <dgm:cxn modelId="{41BEA5B6-253C-42C0-8763-62ACDA08F59C}" type="presParOf" srcId="{CD1DA4F5-8ADC-4A70-A364-0D779FD964D5}" destId="{3F39B6F3-1B6E-4D33-BEF6-4AAB85123D07}" srcOrd="3" destOrd="0" presId="urn:microsoft.com/office/officeart/2018/2/layout/IconVerticalSolidList"/>
    <dgm:cxn modelId="{690517E0-54CB-4329-8831-26AEDD9504EF}" type="presParOf" srcId="{CD1DA4F5-8ADC-4A70-A364-0D779FD964D5}" destId="{EC256B97-207A-4FA9-A096-B742021AF317}" srcOrd="4" destOrd="0" presId="urn:microsoft.com/office/officeart/2018/2/layout/IconVerticalSolidList"/>
    <dgm:cxn modelId="{D640DAF3-8A32-4218-9E3E-C7CE41DA69AC}" type="presParOf" srcId="{EC256B97-207A-4FA9-A096-B742021AF317}" destId="{BC6A22C3-0FF7-4699-BE8F-9FB8A15BF83D}" srcOrd="0" destOrd="0" presId="urn:microsoft.com/office/officeart/2018/2/layout/IconVerticalSolidList"/>
    <dgm:cxn modelId="{8E777A33-2CFE-4F8F-A941-04965520BFC6}" type="presParOf" srcId="{EC256B97-207A-4FA9-A096-B742021AF317}" destId="{6CE3037D-5A45-468C-9E7A-3A07B74929C6}" srcOrd="1" destOrd="0" presId="urn:microsoft.com/office/officeart/2018/2/layout/IconVerticalSolidList"/>
    <dgm:cxn modelId="{01D9E2AE-CF35-401D-A396-55155FA561E2}" type="presParOf" srcId="{EC256B97-207A-4FA9-A096-B742021AF317}" destId="{63899498-6E28-480F-AAED-D3359E2C2696}" srcOrd="2" destOrd="0" presId="urn:microsoft.com/office/officeart/2018/2/layout/IconVerticalSolidList"/>
    <dgm:cxn modelId="{41FDCF65-FD12-4808-BE67-7E8A043F1A2A}" type="presParOf" srcId="{EC256B97-207A-4FA9-A096-B742021AF317}" destId="{B2F967E5-85BF-4FE5-8858-D998F1790139}" srcOrd="3" destOrd="0" presId="urn:microsoft.com/office/officeart/2018/2/layout/IconVerticalSolidList"/>
    <dgm:cxn modelId="{DDA7347B-6A66-42FA-8C24-458287346885}" type="presParOf" srcId="{CD1DA4F5-8ADC-4A70-A364-0D779FD964D5}" destId="{D55BDCE5-DC33-4032-A975-00BD149C1A17}" srcOrd="5" destOrd="0" presId="urn:microsoft.com/office/officeart/2018/2/layout/IconVerticalSolidList"/>
    <dgm:cxn modelId="{4C5A5070-08F0-47EA-B80B-2D98FB5E91EB}" type="presParOf" srcId="{CD1DA4F5-8ADC-4A70-A364-0D779FD964D5}" destId="{985AAF5C-0189-4372-BD04-9AB3BBC1039D}" srcOrd="6" destOrd="0" presId="urn:microsoft.com/office/officeart/2018/2/layout/IconVerticalSolidList"/>
    <dgm:cxn modelId="{F35A3DFA-5AAC-47A4-ABB2-2AE5B6B44053}" type="presParOf" srcId="{985AAF5C-0189-4372-BD04-9AB3BBC1039D}" destId="{9C7A9048-D156-45FB-AB55-7BD6BA179F61}" srcOrd="0" destOrd="0" presId="urn:microsoft.com/office/officeart/2018/2/layout/IconVerticalSolidList"/>
    <dgm:cxn modelId="{626ACB61-489B-4914-8DD1-5D8D89C22C30}" type="presParOf" srcId="{985AAF5C-0189-4372-BD04-9AB3BBC1039D}" destId="{42DD371B-8C8A-41F6-B141-33110B817C71}" srcOrd="1" destOrd="0" presId="urn:microsoft.com/office/officeart/2018/2/layout/IconVerticalSolidList"/>
    <dgm:cxn modelId="{07548916-514F-4046-A536-D86CE93235C0}" type="presParOf" srcId="{985AAF5C-0189-4372-BD04-9AB3BBC1039D}" destId="{4268F3C7-56F2-4F87-AD6F-B93C2465773B}" srcOrd="2" destOrd="0" presId="urn:microsoft.com/office/officeart/2018/2/layout/IconVerticalSolidList"/>
    <dgm:cxn modelId="{B04191D1-7872-40D8-BA56-9C4D7DD7CD09}" type="presParOf" srcId="{985AAF5C-0189-4372-BD04-9AB3BBC1039D}" destId="{2DEDFE03-60DA-45B1-B708-5B98D20C1724}" srcOrd="3" destOrd="0" presId="urn:microsoft.com/office/officeart/2018/2/layout/IconVerticalSolidList"/>
    <dgm:cxn modelId="{FB171895-742B-4205-9AC9-B2A5E3053D6C}" type="presParOf" srcId="{CD1DA4F5-8ADC-4A70-A364-0D779FD964D5}" destId="{F21C8937-C294-4A85-AB35-DEF72C5243A1}" srcOrd="7" destOrd="0" presId="urn:microsoft.com/office/officeart/2018/2/layout/IconVerticalSolidList"/>
    <dgm:cxn modelId="{68B2D4CE-14E3-40F9-A241-F9B8703F57BD}" type="presParOf" srcId="{CD1DA4F5-8ADC-4A70-A364-0D779FD964D5}" destId="{47FD19BB-09A4-4C27-8D67-410B96B42E27}" srcOrd="8" destOrd="0" presId="urn:microsoft.com/office/officeart/2018/2/layout/IconVerticalSolidList"/>
    <dgm:cxn modelId="{5BF7C223-6F6B-405D-A2EB-3A2F5A83217A}" type="presParOf" srcId="{47FD19BB-09A4-4C27-8D67-410B96B42E27}" destId="{A2A21D93-1BA8-4F96-B918-A819C8294BC2}" srcOrd="0" destOrd="0" presId="urn:microsoft.com/office/officeart/2018/2/layout/IconVerticalSolidList"/>
    <dgm:cxn modelId="{17B9EE53-D462-46D1-96FF-118CBD8194B0}" type="presParOf" srcId="{47FD19BB-09A4-4C27-8D67-410B96B42E27}" destId="{0ADD197E-77C9-47E1-BF3B-A43BDA5857BE}" srcOrd="1" destOrd="0" presId="urn:microsoft.com/office/officeart/2018/2/layout/IconVerticalSolidList"/>
    <dgm:cxn modelId="{3DE81AD9-EFCF-46CE-9038-117FCDB75C6A}" type="presParOf" srcId="{47FD19BB-09A4-4C27-8D67-410B96B42E27}" destId="{D14307AA-F398-47BE-91A3-388FB4EC1BAA}" srcOrd="2" destOrd="0" presId="urn:microsoft.com/office/officeart/2018/2/layout/IconVerticalSolidList"/>
    <dgm:cxn modelId="{947A166C-3BD4-4145-B3CB-8F84EF1B5F52}" type="presParOf" srcId="{47FD19BB-09A4-4C27-8D67-410B96B42E27}" destId="{AA588DFA-06FA-40D7-BC27-52B5EE9253E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663B6-DAC1-4D7B-A91E-E58222EA0AE4}">
      <dsp:nvSpPr>
        <dsp:cNvPr id="0" name=""/>
        <dsp:cNvSpPr/>
      </dsp:nvSpPr>
      <dsp:spPr>
        <a:xfrm>
          <a:off x="0" y="57936"/>
          <a:ext cx="6797675" cy="180435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tr-TR" sz="2100" kern="1200"/>
            <a:t>Firmamız ülkemizin önde gelen kıyı mühendisliği akademisyenlerinden Prof. Dr. Can Elmar BALAS tarafından Gazi Üniversitesi Teknopark’ta kurulmuştur.</a:t>
          </a:r>
          <a:endParaRPr lang="en-US" sz="2100" kern="1200"/>
        </a:p>
      </dsp:txBody>
      <dsp:txXfrm>
        <a:off x="88082" y="146018"/>
        <a:ext cx="6621511" cy="1628195"/>
      </dsp:txXfrm>
    </dsp:sp>
    <dsp:sp modelId="{C8741235-7E0B-4E6C-96E5-A05F3EE6182C}">
      <dsp:nvSpPr>
        <dsp:cNvPr id="0" name=""/>
        <dsp:cNvSpPr/>
      </dsp:nvSpPr>
      <dsp:spPr>
        <a:xfrm>
          <a:off x="0" y="1922776"/>
          <a:ext cx="6797675" cy="1804359"/>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tr-TR" sz="2100" kern="1200"/>
            <a:t>EDUGLOBE, hem kamu sektöründe hem de özel sektörde bulunan müşterilerine master plan, fizibilite etüdü, temel ve detay mühendislik, ihale dokümanlarının hazırlanması konularında; çevre-su, deniz yapıları ve bütünleşik kıyı yönetimi alanında hizmet vermektedir.</a:t>
          </a:r>
          <a:endParaRPr lang="en-US" sz="2100" kern="1200"/>
        </a:p>
      </dsp:txBody>
      <dsp:txXfrm>
        <a:off x="88082" y="2010858"/>
        <a:ext cx="6621511" cy="1628195"/>
      </dsp:txXfrm>
    </dsp:sp>
    <dsp:sp modelId="{52F9DE36-C0CE-4998-94C4-81DA80952B4D}">
      <dsp:nvSpPr>
        <dsp:cNvPr id="0" name=""/>
        <dsp:cNvSpPr/>
      </dsp:nvSpPr>
      <dsp:spPr>
        <a:xfrm>
          <a:off x="0" y="3787615"/>
          <a:ext cx="6797675" cy="1804359"/>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tr-TR" sz="2100" kern="1200"/>
            <a:t>İleri düzey mühendislik bilgi birikimi gerektiren kıyı mühendisliği alanında gerçekleştirdiği inovatif       çözümlerle kuruluşundan günümüze kadar birçok projeyi başarıyla tamamlamıştır. </a:t>
          </a:r>
          <a:endParaRPr lang="en-US" sz="2100" kern="1200"/>
        </a:p>
      </dsp:txBody>
      <dsp:txXfrm>
        <a:off x="88082" y="3875697"/>
        <a:ext cx="6621511" cy="16281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359AA-F5D7-4ABF-8889-327ACE7936E0}">
      <dsp:nvSpPr>
        <dsp:cNvPr id="0" name=""/>
        <dsp:cNvSpPr/>
      </dsp:nvSpPr>
      <dsp:spPr>
        <a:xfrm>
          <a:off x="377190" y="3160"/>
          <a:ext cx="2907506" cy="174450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u="sng" kern="1200"/>
            <a:t>MİSYONUMUZ </a:t>
          </a:r>
          <a:endParaRPr lang="en-US" sz="1900" kern="1200"/>
        </a:p>
      </dsp:txBody>
      <dsp:txXfrm>
        <a:off x="377190" y="3160"/>
        <a:ext cx="2907506" cy="1744503"/>
      </dsp:txXfrm>
    </dsp:sp>
    <dsp:sp modelId="{F87FD146-FD33-4917-9D27-ACDA979ECCAD}">
      <dsp:nvSpPr>
        <dsp:cNvPr id="0" name=""/>
        <dsp:cNvSpPr/>
      </dsp:nvSpPr>
      <dsp:spPr>
        <a:xfrm>
          <a:off x="3575446" y="3160"/>
          <a:ext cx="2907506" cy="1744503"/>
        </a:xfrm>
        <a:prstGeom prst="rect">
          <a:avLst/>
        </a:prstGeom>
        <a:solidFill>
          <a:schemeClr val="accent2">
            <a:hueOff val="-266365"/>
            <a:satOff val="-117"/>
            <a:lumOff val="3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kern="1200"/>
            <a:t>Ülkemizde ileri düzeyde mühendislik ve danışmanlık hizmeti sağlayarak kalıcı ve güçlü ürünler oluşmasına katkıda bulunmak</a:t>
          </a:r>
          <a:endParaRPr lang="en-US" sz="1900" kern="1200"/>
        </a:p>
      </dsp:txBody>
      <dsp:txXfrm>
        <a:off x="3575446" y="3160"/>
        <a:ext cx="2907506" cy="1744503"/>
      </dsp:txXfrm>
    </dsp:sp>
    <dsp:sp modelId="{70F0E57C-ABE1-4B05-9F12-00480E4C2064}">
      <dsp:nvSpPr>
        <dsp:cNvPr id="0" name=""/>
        <dsp:cNvSpPr/>
      </dsp:nvSpPr>
      <dsp:spPr>
        <a:xfrm>
          <a:off x="6773703" y="3160"/>
          <a:ext cx="2907506" cy="1744503"/>
        </a:xfrm>
        <a:prstGeom prst="rect">
          <a:avLst/>
        </a:prstGeom>
        <a:solidFill>
          <a:schemeClr val="accent2">
            <a:hueOff val="-532730"/>
            <a:satOff val="-234"/>
            <a:lumOff val="6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kern="1200"/>
            <a:t>Çalışanların sürekli kendini geliştirmesi sağlanarak kalifiye iş gücü oluşturmak.</a:t>
          </a:r>
          <a:endParaRPr lang="en-US" sz="1900" kern="1200"/>
        </a:p>
      </dsp:txBody>
      <dsp:txXfrm>
        <a:off x="6773703" y="3160"/>
        <a:ext cx="2907506" cy="1744503"/>
      </dsp:txXfrm>
    </dsp:sp>
    <dsp:sp modelId="{067CFE74-90C0-42A3-9884-CF1B74639CEE}">
      <dsp:nvSpPr>
        <dsp:cNvPr id="0" name=""/>
        <dsp:cNvSpPr/>
      </dsp:nvSpPr>
      <dsp:spPr>
        <a:xfrm>
          <a:off x="377190" y="2038415"/>
          <a:ext cx="2907506" cy="1744503"/>
        </a:xfrm>
        <a:prstGeom prst="rect">
          <a:avLst/>
        </a:prstGeom>
        <a:solidFill>
          <a:schemeClr val="accent2">
            <a:hueOff val="-799094"/>
            <a:satOff val="-352"/>
            <a:lumOff val="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u="sng" kern="1200"/>
            <a:t>VİZYONUMUZ</a:t>
          </a:r>
          <a:endParaRPr lang="en-US" sz="1900" kern="1200"/>
        </a:p>
      </dsp:txBody>
      <dsp:txXfrm>
        <a:off x="377190" y="2038415"/>
        <a:ext cx="2907506" cy="1744503"/>
      </dsp:txXfrm>
    </dsp:sp>
    <dsp:sp modelId="{76C729A8-4082-4862-BF38-E88DA416D519}">
      <dsp:nvSpPr>
        <dsp:cNvPr id="0" name=""/>
        <dsp:cNvSpPr/>
      </dsp:nvSpPr>
      <dsp:spPr>
        <a:xfrm>
          <a:off x="3575446" y="2038415"/>
          <a:ext cx="2907506" cy="1744503"/>
        </a:xfrm>
        <a:prstGeom prst="rect">
          <a:avLst/>
        </a:prstGeom>
        <a:solidFill>
          <a:schemeClr val="accent2">
            <a:hueOff val="-1065459"/>
            <a:satOff val="-469"/>
            <a:lumOff val="12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kern="1200"/>
            <a:t>Kıyı mühendisliğinde ülkemizin lider firması olmak</a:t>
          </a:r>
          <a:endParaRPr lang="en-US" sz="1900" kern="1200"/>
        </a:p>
      </dsp:txBody>
      <dsp:txXfrm>
        <a:off x="3575446" y="2038415"/>
        <a:ext cx="2907506" cy="1744503"/>
      </dsp:txXfrm>
    </dsp:sp>
    <dsp:sp modelId="{3D80B5FA-F694-4D05-8224-A73076368868}">
      <dsp:nvSpPr>
        <dsp:cNvPr id="0" name=""/>
        <dsp:cNvSpPr/>
      </dsp:nvSpPr>
      <dsp:spPr>
        <a:xfrm>
          <a:off x="6773703" y="2038415"/>
          <a:ext cx="2907506" cy="1744503"/>
        </a:xfrm>
        <a:prstGeom prst="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kern="1200"/>
            <a:t>Ar-Ge faaliyetlerinde bulunarak mühendislik alanında inovatif çözümler üretmek</a:t>
          </a:r>
          <a:endParaRPr lang="en-US" sz="1900" kern="1200"/>
        </a:p>
      </dsp:txBody>
      <dsp:txXfrm>
        <a:off x="6773703" y="2038415"/>
        <a:ext cx="2907506" cy="17445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4BF2A-6399-482D-89BA-4B6AF3B8FCE1}">
      <dsp:nvSpPr>
        <dsp:cNvPr id="0" name=""/>
        <dsp:cNvSpPr/>
      </dsp:nvSpPr>
      <dsp:spPr>
        <a:xfrm>
          <a:off x="0" y="244148"/>
          <a:ext cx="6368142" cy="156502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a:t>PETROL KİRLİLİĞİNİN ÖNLENMESİ </a:t>
          </a:r>
          <a:endParaRPr lang="en-US" sz="1800" kern="1200"/>
        </a:p>
      </dsp:txBody>
      <dsp:txXfrm>
        <a:off x="76398" y="320546"/>
        <a:ext cx="6215346" cy="1412225"/>
      </dsp:txXfrm>
    </dsp:sp>
    <dsp:sp modelId="{B34DCD82-AD42-4FA0-8D68-46BB327976E8}">
      <dsp:nvSpPr>
        <dsp:cNvPr id="0" name=""/>
        <dsp:cNvSpPr/>
      </dsp:nvSpPr>
      <dsp:spPr>
        <a:xfrm>
          <a:off x="0" y="1861010"/>
          <a:ext cx="6368142" cy="1565021"/>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a:t>Ülkemiz denizel ortamlarına petrol dökülme risk analizleri yapılmakta ve çeşitli petrol türevlerinin deniz sularına karışması durumunda akıntılar ile yayılım ve dağılımlarının ve reaksiyonlarının modellemesi çalışmaları yürütülmektedir. Petrol kirliliği ve acil müdahale yönetim planları hazırlanmaktadır. </a:t>
          </a:r>
          <a:endParaRPr lang="en-US" sz="1800" kern="1200"/>
        </a:p>
      </dsp:txBody>
      <dsp:txXfrm>
        <a:off x="76398" y="1937408"/>
        <a:ext cx="6215346" cy="14122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C2EF3-EDBD-4FD5-94EF-F79239BB0057}">
      <dsp:nvSpPr>
        <dsp:cNvPr id="0" name=""/>
        <dsp:cNvSpPr/>
      </dsp:nvSpPr>
      <dsp:spPr>
        <a:xfrm>
          <a:off x="960594" y="1154329"/>
          <a:ext cx="763994" cy="71"/>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71F34F-0C94-4574-98AC-94DB35E8CA78}">
      <dsp:nvSpPr>
        <dsp:cNvPr id="0" name=""/>
        <dsp:cNvSpPr/>
      </dsp:nvSpPr>
      <dsp:spPr>
        <a:xfrm>
          <a:off x="1770428" y="1090189"/>
          <a:ext cx="87859" cy="165022"/>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399825-1CF1-4823-98E5-016AD47F72C6}">
      <dsp:nvSpPr>
        <dsp:cNvPr id="0" name=""/>
        <dsp:cNvSpPr/>
      </dsp:nvSpPr>
      <dsp:spPr>
        <a:xfrm>
          <a:off x="489498" y="778768"/>
          <a:ext cx="751193" cy="751193"/>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0" tIns="29150" rIns="29150" bIns="29150" numCol="1" spcCol="1270" anchor="ctr" anchorCtr="0">
          <a:noAutofit/>
        </a:bodyPr>
        <a:lstStyle/>
        <a:p>
          <a:pPr marL="0" lvl="0" indent="0" algn="ctr" defTabSz="1466850">
            <a:lnSpc>
              <a:spcPct val="90000"/>
            </a:lnSpc>
            <a:spcBef>
              <a:spcPct val="0"/>
            </a:spcBef>
            <a:spcAft>
              <a:spcPct val="35000"/>
            </a:spcAft>
            <a:buNone/>
          </a:pPr>
          <a:r>
            <a:rPr lang="en-US" sz="3300" kern="1200"/>
            <a:t>1</a:t>
          </a:r>
        </a:p>
      </dsp:txBody>
      <dsp:txXfrm>
        <a:off x="599508" y="888778"/>
        <a:ext cx="531173" cy="531173"/>
      </dsp:txXfrm>
    </dsp:sp>
    <dsp:sp modelId="{5867E104-C566-4BB5-9B3C-4E497670EB6F}">
      <dsp:nvSpPr>
        <dsp:cNvPr id="0" name=""/>
        <dsp:cNvSpPr/>
      </dsp:nvSpPr>
      <dsp:spPr>
        <a:xfrm>
          <a:off x="5601" y="1695561"/>
          <a:ext cx="1718987" cy="3746925"/>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596" tIns="165100" rIns="135596" bIns="165100" numCol="1" spcCol="1270" anchor="t" anchorCtr="0">
          <a:noAutofit/>
        </a:bodyPr>
        <a:lstStyle/>
        <a:p>
          <a:pPr marL="0" lvl="0" indent="0" algn="l" defTabSz="488950">
            <a:lnSpc>
              <a:spcPct val="90000"/>
            </a:lnSpc>
            <a:spcBef>
              <a:spcPct val="0"/>
            </a:spcBef>
            <a:spcAft>
              <a:spcPct val="35000"/>
            </a:spcAft>
            <a:buNone/>
          </a:pPr>
          <a:r>
            <a:rPr lang="tr-TR" sz="1100" kern="1200"/>
            <a:t>Dalga ilerleme alt modeli kullanılarak, rüzgâr etkisiyle derin denizde oluşan dalgalar kıyı bölgesine taşınmakta ve kıyı boyu dalga kırılma bölgesi belirlenerek bu bölgede sediman taşınımına etken olan gerilme akısı dağılımı hesaplanmaktadır. Dalga ilerleme alt modelinden elde edilen kıyı bölgesi dalga yükseklikleri, yaklaşım açıları ve gerilme akıları, dalga etkisiyle oluşan akıntı düzeninin benzeştirilmesinde girdi olarak kullanılmaktadır.</a:t>
          </a:r>
          <a:endParaRPr lang="en-US" sz="1100" kern="1200"/>
        </a:p>
      </dsp:txBody>
      <dsp:txXfrm>
        <a:off x="5601" y="2039358"/>
        <a:ext cx="1718987" cy="3403128"/>
      </dsp:txXfrm>
    </dsp:sp>
    <dsp:sp modelId="{3C3DF330-B16D-4451-883C-BDE1F623FFA8}">
      <dsp:nvSpPr>
        <dsp:cNvPr id="0" name=""/>
        <dsp:cNvSpPr/>
      </dsp:nvSpPr>
      <dsp:spPr>
        <a:xfrm>
          <a:off x="1915587" y="1154329"/>
          <a:ext cx="1718987"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9DF3CD-CCE6-4847-B49F-A3FADDE16A7D}">
      <dsp:nvSpPr>
        <dsp:cNvPr id="0" name=""/>
        <dsp:cNvSpPr/>
      </dsp:nvSpPr>
      <dsp:spPr>
        <a:xfrm>
          <a:off x="3680415" y="1090189"/>
          <a:ext cx="87859" cy="165022"/>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F2F499-187E-4C1D-9B80-FECD005E471D}">
      <dsp:nvSpPr>
        <dsp:cNvPr id="0" name=""/>
        <dsp:cNvSpPr/>
      </dsp:nvSpPr>
      <dsp:spPr>
        <a:xfrm>
          <a:off x="2399484" y="778768"/>
          <a:ext cx="751193" cy="751193"/>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0" tIns="29150" rIns="29150" bIns="29150" numCol="1" spcCol="1270" anchor="ctr" anchorCtr="0">
          <a:noAutofit/>
        </a:bodyPr>
        <a:lstStyle/>
        <a:p>
          <a:pPr marL="0" lvl="0" indent="0" algn="ctr" defTabSz="1466850">
            <a:lnSpc>
              <a:spcPct val="90000"/>
            </a:lnSpc>
            <a:spcBef>
              <a:spcPct val="0"/>
            </a:spcBef>
            <a:spcAft>
              <a:spcPct val="35000"/>
            </a:spcAft>
            <a:buNone/>
          </a:pPr>
          <a:r>
            <a:rPr lang="en-US" sz="3300" kern="1200"/>
            <a:t>2</a:t>
          </a:r>
        </a:p>
      </dsp:txBody>
      <dsp:txXfrm>
        <a:off x="2509494" y="888778"/>
        <a:ext cx="531173" cy="531173"/>
      </dsp:txXfrm>
    </dsp:sp>
    <dsp:sp modelId="{6DA8D649-6887-4549-851D-0518C95FD1CA}">
      <dsp:nvSpPr>
        <dsp:cNvPr id="0" name=""/>
        <dsp:cNvSpPr/>
      </dsp:nvSpPr>
      <dsp:spPr>
        <a:xfrm>
          <a:off x="1915587" y="1695561"/>
          <a:ext cx="1718987" cy="3746925"/>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596" tIns="165100" rIns="135596" bIns="165100" numCol="1" spcCol="1270" anchor="t" anchorCtr="0">
          <a:noAutofit/>
        </a:bodyPr>
        <a:lstStyle/>
        <a:p>
          <a:pPr marL="0" lvl="0" indent="0" algn="l" defTabSz="488950">
            <a:lnSpc>
              <a:spcPct val="90000"/>
            </a:lnSpc>
            <a:spcBef>
              <a:spcPct val="0"/>
            </a:spcBef>
            <a:spcAft>
              <a:spcPct val="35000"/>
            </a:spcAft>
            <a:buNone/>
          </a:pPr>
          <a:r>
            <a:rPr lang="tr-TR" sz="1100" kern="1200"/>
            <a:t>Sığlaşma : Derin deniz dalgaları daha sığ sulara geçiş yaptığında deniz tabanı ve dalga arasındaki sürtünmenin dalganın hızını yavaşlatmasıyla dalga boyu azalır ve kabarmaya başlar. Bu süreç dalgaların kırılmasına kadar devam etmektedir.</a:t>
          </a:r>
          <a:endParaRPr lang="en-US" sz="1100" kern="1200"/>
        </a:p>
      </dsp:txBody>
      <dsp:txXfrm>
        <a:off x="1915587" y="2039358"/>
        <a:ext cx="1718987" cy="3403128"/>
      </dsp:txXfrm>
    </dsp:sp>
    <dsp:sp modelId="{6C51F50D-7D43-4D46-B711-E56872C70F24}">
      <dsp:nvSpPr>
        <dsp:cNvPr id="0" name=""/>
        <dsp:cNvSpPr/>
      </dsp:nvSpPr>
      <dsp:spPr>
        <a:xfrm>
          <a:off x="3825574" y="1154329"/>
          <a:ext cx="1718987"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8D35E0-BCCD-4354-80CA-C454A59C5443}">
      <dsp:nvSpPr>
        <dsp:cNvPr id="0" name=""/>
        <dsp:cNvSpPr/>
      </dsp:nvSpPr>
      <dsp:spPr>
        <a:xfrm>
          <a:off x="5590401" y="1090189"/>
          <a:ext cx="87859" cy="165022"/>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EA4363-BFD7-440E-880F-0D490B7042D3}">
      <dsp:nvSpPr>
        <dsp:cNvPr id="0" name=""/>
        <dsp:cNvSpPr/>
      </dsp:nvSpPr>
      <dsp:spPr>
        <a:xfrm>
          <a:off x="4309471" y="778768"/>
          <a:ext cx="751193" cy="751193"/>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0" tIns="29150" rIns="29150" bIns="29150" numCol="1" spcCol="1270" anchor="ctr" anchorCtr="0">
          <a:noAutofit/>
        </a:bodyPr>
        <a:lstStyle/>
        <a:p>
          <a:pPr marL="0" lvl="0" indent="0" algn="ctr" defTabSz="1466850">
            <a:lnSpc>
              <a:spcPct val="90000"/>
            </a:lnSpc>
            <a:spcBef>
              <a:spcPct val="0"/>
            </a:spcBef>
            <a:spcAft>
              <a:spcPct val="35000"/>
            </a:spcAft>
            <a:buNone/>
          </a:pPr>
          <a:r>
            <a:rPr lang="en-US" sz="3300" kern="1200"/>
            <a:t>3</a:t>
          </a:r>
        </a:p>
      </dsp:txBody>
      <dsp:txXfrm>
        <a:off x="4419481" y="888778"/>
        <a:ext cx="531173" cy="531173"/>
      </dsp:txXfrm>
    </dsp:sp>
    <dsp:sp modelId="{905D8FCA-0841-4E58-86A8-384C5A9C09CD}">
      <dsp:nvSpPr>
        <dsp:cNvPr id="0" name=""/>
        <dsp:cNvSpPr/>
      </dsp:nvSpPr>
      <dsp:spPr>
        <a:xfrm>
          <a:off x="3825574" y="1695561"/>
          <a:ext cx="1718987" cy="3746925"/>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596" tIns="165100" rIns="135596" bIns="165100" numCol="1" spcCol="1270" anchor="t" anchorCtr="0">
          <a:noAutofit/>
        </a:bodyPr>
        <a:lstStyle/>
        <a:p>
          <a:pPr marL="0" lvl="0" indent="0" algn="l" defTabSz="488950">
            <a:lnSpc>
              <a:spcPct val="90000"/>
            </a:lnSpc>
            <a:spcBef>
              <a:spcPct val="0"/>
            </a:spcBef>
            <a:spcAft>
              <a:spcPct val="35000"/>
            </a:spcAft>
            <a:buNone/>
          </a:pPr>
          <a:r>
            <a:rPr lang="tr-TR" sz="1100" kern="1200"/>
            <a:t>Dalga Sapması : Derin deniz dalgaları kıyılara doğru hareket ederken sığ denize geçen bölümü sürtünmenin etkisiyle daha yavaş hareket eder ve kıyı topoğrafyasına dik gelecek şekilde dalga ilerleme yönünde sapma gerçekleşir.</a:t>
          </a:r>
          <a:endParaRPr lang="en-US" sz="1100" kern="1200"/>
        </a:p>
      </dsp:txBody>
      <dsp:txXfrm>
        <a:off x="3825574" y="2039358"/>
        <a:ext cx="1718987" cy="3403128"/>
      </dsp:txXfrm>
    </dsp:sp>
    <dsp:sp modelId="{8A6B23C1-0EF4-42B0-A898-0D4315A75838}">
      <dsp:nvSpPr>
        <dsp:cNvPr id="0" name=""/>
        <dsp:cNvSpPr/>
      </dsp:nvSpPr>
      <dsp:spPr>
        <a:xfrm>
          <a:off x="5735560" y="1154329"/>
          <a:ext cx="1718987"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01ACD8-E709-4580-8D7C-CEC11C981110}">
      <dsp:nvSpPr>
        <dsp:cNvPr id="0" name=""/>
        <dsp:cNvSpPr/>
      </dsp:nvSpPr>
      <dsp:spPr>
        <a:xfrm>
          <a:off x="7500387" y="1090189"/>
          <a:ext cx="87859" cy="165022"/>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82AE13-0DFD-43CD-BD00-75A845DC770C}">
      <dsp:nvSpPr>
        <dsp:cNvPr id="0" name=""/>
        <dsp:cNvSpPr/>
      </dsp:nvSpPr>
      <dsp:spPr>
        <a:xfrm>
          <a:off x="6219457" y="778768"/>
          <a:ext cx="751193" cy="751193"/>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0" tIns="29150" rIns="29150" bIns="29150" numCol="1" spcCol="1270" anchor="ctr" anchorCtr="0">
          <a:noAutofit/>
        </a:bodyPr>
        <a:lstStyle/>
        <a:p>
          <a:pPr marL="0" lvl="0" indent="0" algn="ctr" defTabSz="1466850">
            <a:lnSpc>
              <a:spcPct val="90000"/>
            </a:lnSpc>
            <a:spcBef>
              <a:spcPct val="0"/>
            </a:spcBef>
            <a:spcAft>
              <a:spcPct val="35000"/>
            </a:spcAft>
            <a:buNone/>
          </a:pPr>
          <a:r>
            <a:rPr lang="en-US" sz="3300" kern="1200"/>
            <a:t>4</a:t>
          </a:r>
        </a:p>
      </dsp:txBody>
      <dsp:txXfrm>
        <a:off x="6329467" y="888778"/>
        <a:ext cx="531173" cy="531173"/>
      </dsp:txXfrm>
    </dsp:sp>
    <dsp:sp modelId="{173C8E7C-0CEC-4108-9A35-CC4909DAA93B}">
      <dsp:nvSpPr>
        <dsp:cNvPr id="0" name=""/>
        <dsp:cNvSpPr/>
      </dsp:nvSpPr>
      <dsp:spPr>
        <a:xfrm>
          <a:off x="5735560" y="1695561"/>
          <a:ext cx="1718987" cy="3746925"/>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596" tIns="165100" rIns="135596" bIns="165100" numCol="1" spcCol="1270" anchor="t" anchorCtr="0">
          <a:noAutofit/>
        </a:bodyPr>
        <a:lstStyle/>
        <a:p>
          <a:pPr marL="0" lvl="0" indent="0" algn="l" defTabSz="488950">
            <a:lnSpc>
              <a:spcPct val="90000"/>
            </a:lnSpc>
            <a:spcBef>
              <a:spcPct val="0"/>
            </a:spcBef>
            <a:spcAft>
              <a:spcPct val="35000"/>
            </a:spcAft>
            <a:buNone/>
          </a:pPr>
          <a:r>
            <a:rPr lang="tr-TR" sz="1100" kern="1200"/>
            <a:t>Dalga Dönmesi : Dalgaların sığ alanlarda ilerlerken dalga kıran gibi engellere çarpması ve dalga enerjisinin iletiminin kısıtlanmasıyla beraber dalga dönmesi gerçekleşmektedir.</a:t>
          </a:r>
          <a:endParaRPr lang="en-US" sz="1100" kern="1200"/>
        </a:p>
      </dsp:txBody>
      <dsp:txXfrm>
        <a:off x="5735560" y="2039358"/>
        <a:ext cx="1718987" cy="3403128"/>
      </dsp:txXfrm>
    </dsp:sp>
    <dsp:sp modelId="{37AB41EA-FE01-4B14-AFB4-7C909584D0F6}">
      <dsp:nvSpPr>
        <dsp:cNvPr id="0" name=""/>
        <dsp:cNvSpPr/>
      </dsp:nvSpPr>
      <dsp:spPr>
        <a:xfrm>
          <a:off x="7645546" y="1154328"/>
          <a:ext cx="1718987"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264612-B553-40D2-BF30-79AC756067B4}">
      <dsp:nvSpPr>
        <dsp:cNvPr id="0" name=""/>
        <dsp:cNvSpPr/>
      </dsp:nvSpPr>
      <dsp:spPr>
        <a:xfrm>
          <a:off x="9410374" y="1090189"/>
          <a:ext cx="87859" cy="165022"/>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CBA24F-BBEB-41ED-A26E-ACA25418A0B1}">
      <dsp:nvSpPr>
        <dsp:cNvPr id="0" name=""/>
        <dsp:cNvSpPr/>
      </dsp:nvSpPr>
      <dsp:spPr>
        <a:xfrm>
          <a:off x="8129444" y="778768"/>
          <a:ext cx="751193" cy="751193"/>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0" tIns="29150" rIns="29150" bIns="29150" numCol="1" spcCol="1270" anchor="ctr" anchorCtr="0">
          <a:noAutofit/>
        </a:bodyPr>
        <a:lstStyle/>
        <a:p>
          <a:pPr marL="0" lvl="0" indent="0" algn="ctr" defTabSz="1466850">
            <a:lnSpc>
              <a:spcPct val="90000"/>
            </a:lnSpc>
            <a:spcBef>
              <a:spcPct val="0"/>
            </a:spcBef>
            <a:spcAft>
              <a:spcPct val="35000"/>
            </a:spcAft>
            <a:buNone/>
          </a:pPr>
          <a:r>
            <a:rPr lang="en-US" sz="3300" kern="1200"/>
            <a:t>5</a:t>
          </a:r>
        </a:p>
      </dsp:txBody>
      <dsp:txXfrm>
        <a:off x="8239454" y="888778"/>
        <a:ext cx="531173" cy="531173"/>
      </dsp:txXfrm>
    </dsp:sp>
    <dsp:sp modelId="{668CEAA9-4505-4CCD-A542-26B15034DAC8}">
      <dsp:nvSpPr>
        <dsp:cNvPr id="0" name=""/>
        <dsp:cNvSpPr/>
      </dsp:nvSpPr>
      <dsp:spPr>
        <a:xfrm>
          <a:off x="7645546" y="1695561"/>
          <a:ext cx="1718987" cy="3746925"/>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596" tIns="165100" rIns="135596" bIns="165100" numCol="1" spcCol="1270" anchor="t" anchorCtr="0">
          <a:noAutofit/>
        </a:bodyPr>
        <a:lstStyle/>
        <a:p>
          <a:pPr marL="0" lvl="0" indent="0" algn="l" defTabSz="488950">
            <a:lnSpc>
              <a:spcPct val="90000"/>
            </a:lnSpc>
            <a:spcBef>
              <a:spcPct val="0"/>
            </a:spcBef>
            <a:spcAft>
              <a:spcPct val="35000"/>
            </a:spcAft>
            <a:buNone/>
          </a:pPr>
          <a:r>
            <a:rPr lang="tr-TR" sz="1100" kern="1200"/>
            <a:t>Dalga Kırılması  : Derin deniz dalgaları sığ sularda ilerlerken hızları azalır, dalga boyları küçülür ve dalga yükseklikleri artar. Dalga yüksekliği ile dalga enerjisinin doğru orantılı olması nedeniyle artan dalga enerjisini dalga taşıyamaz ve kırılır. Bu kırılmayla beraber dalga enerjisinin bir miktarı kıyıya veya dalga kırılma bölgesinde bir yapı var ise ona aktarılır.</a:t>
          </a:r>
          <a:endParaRPr lang="en-US" sz="1100" kern="1200"/>
        </a:p>
      </dsp:txBody>
      <dsp:txXfrm>
        <a:off x="7645546" y="2039358"/>
        <a:ext cx="1718987" cy="3403128"/>
      </dsp:txXfrm>
    </dsp:sp>
    <dsp:sp modelId="{E243A952-F068-4471-A846-562D9D34EEFD}">
      <dsp:nvSpPr>
        <dsp:cNvPr id="0" name=""/>
        <dsp:cNvSpPr/>
      </dsp:nvSpPr>
      <dsp:spPr>
        <a:xfrm>
          <a:off x="9555533" y="1154328"/>
          <a:ext cx="859493"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10191A-F7E6-45BD-925A-DE41040075FD}">
      <dsp:nvSpPr>
        <dsp:cNvPr id="0" name=""/>
        <dsp:cNvSpPr/>
      </dsp:nvSpPr>
      <dsp:spPr>
        <a:xfrm>
          <a:off x="10039430" y="778768"/>
          <a:ext cx="751193" cy="751193"/>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0" tIns="29150" rIns="29150" bIns="29150" numCol="1" spcCol="1270" anchor="ctr" anchorCtr="0">
          <a:noAutofit/>
        </a:bodyPr>
        <a:lstStyle/>
        <a:p>
          <a:pPr marL="0" lvl="0" indent="0" algn="ctr" defTabSz="1466850">
            <a:lnSpc>
              <a:spcPct val="90000"/>
            </a:lnSpc>
            <a:spcBef>
              <a:spcPct val="0"/>
            </a:spcBef>
            <a:spcAft>
              <a:spcPct val="35000"/>
            </a:spcAft>
            <a:buNone/>
          </a:pPr>
          <a:r>
            <a:rPr lang="en-US" sz="3300" kern="1200"/>
            <a:t>6</a:t>
          </a:r>
        </a:p>
      </dsp:txBody>
      <dsp:txXfrm>
        <a:off x="10149440" y="888778"/>
        <a:ext cx="531173" cy="531173"/>
      </dsp:txXfrm>
    </dsp:sp>
    <dsp:sp modelId="{53325007-8D22-4C16-A938-250E006DD2CB}">
      <dsp:nvSpPr>
        <dsp:cNvPr id="0" name=""/>
        <dsp:cNvSpPr/>
      </dsp:nvSpPr>
      <dsp:spPr>
        <a:xfrm>
          <a:off x="9555533" y="1695561"/>
          <a:ext cx="1718987" cy="3746925"/>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596" tIns="165100" rIns="135596" bIns="165100" numCol="1" spcCol="1270" anchor="t" anchorCtr="0">
          <a:noAutofit/>
        </a:bodyPr>
        <a:lstStyle/>
        <a:p>
          <a:pPr marL="0" lvl="0" indent="0" algn="l" defTabSz="488950">
            <a:lnSpc>
              <a:spcPct val="90000"/>
            </a:lnSpc>
            <a:spcBef>
              <a:spcPct val="0"/>
            </a:spcBef>
            <a:spcAft>
              <a:spcPct val="35000"/>
            </a:spcAft>
            <a:buNone/>
          </a:pPr>
          <a:r>
            <a:rPr lang="tr-TR" sz="1100" kern="1200"/>
            <a:t>Dalga ilerleme modelinden alınan sonuçların çalkantı modelinde kullanılmasıyla beraber liman içerisindeki çalkantı modellenerek, dalganın liman içerisinde ki özellikleri belirlenerek liman projesinde değişiklikler yapılmasına olanak sağlar, var olan limanlarda çalkantının azaltılması için yapılacak projelere çözüm üretir.</a:t>
          </a:r>
          <a:endParaRPr lang="en-US" sz="1100" kern="1200"/>
        </a:p>
      </dsp:txBody>
      <dsp:txXfrm>
        <a:off x="9555533" y="2039358"/>
        <a:ext cx="1718987" cy="34031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48E76-2720-4A57-87C6-A47925B5E8A0}">
      <dsp:nvSpPr>
        <dsp:cNvPr id="0" name=""/>
        <dsp:cNvSpPr/>
      </dsp:nvSpPr>
      <dsp:spPr>
        <a:xfrm>
          <a:off x="4092300" y="11777"/>
          <a:ext cx="1032508" cy="1032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kern="1200"/>
            <a:t>DALGA İKLİMİ MODELLEMESİ</a:t>
          </a:r>
          <a:endParaRPr lang="en-US" sz="1200" kern="1200"/>
        </a:p>
      </dsp:txBody>
      <dsp:txXfrm>
        <a:off x="4092300" y="11777"/>
        <a:ext cx="1032508" cy="1032508"/>
      </dsp:txXfrm>
    </dsp:sp>
    <dsp:sp modelId="{A0E8134C-5DCE-4F44-A7C0-37659A1324A1}">
      <dsp:nvSpPr>
        <dsp:cNvPr id="0" name=""/>
        <dsp:cNvSpPr/>
      </dsp:nvSpPr>
      <dsp:spPr>
        <a:xfrm>
          <a:off x="930352" y="871"/>
          <a:ext cx="5049681" cy="5049681"/>
        </a:xfrm>
        <a:prstGeom prst="circularArrow">
          <a:avLst>
            <a:gd name="adj1" fmla="val 3987"/>
            <a:gd name="adj2" fmla="val 250104"/>
            <a:gd name="adj3" fmla="val 20573941"/>
            <a:gd name="adj4" fmla="val 18982168"/>
            <a:gd name="adj5" fmla="val 4652"/>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2E5077-0325-4EFF-9147-1F73D80315CF}">
      <dsp:nvSpPr>
        <dsp:cNvPr id="0" name=""/>
        <dsp:cNvSpPr/>
      </dsp:nvSpPr>
      <dsp:spPr>
        <a:xfrm>
          <a:off x="5245662" y="2009458"/>
          <a:ext cx="1032508" cy="1032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kern="1200"/>
            <a:t>RÜZGAR İKLİMİ MODELLEMESİ</a:t>
          </a:r>
          <a:endParaRPr lang="en-US" sz="1200" kern="1200"/>
        </a:p>
      </dsp:txBody>
      <dsp:txXfrm>
        <a:off x="5245662" y="2009458"/>
        <a:ext cx="1032508" cy="1032508"/>
      </dsp:txXfrm>
    </dsp:sp>
    <dsp:sp modelId="{CCE540F8-58AC-4216-B3CF-2469D9779153}">
      <dsp:nvSpPr>
        <dsp:cNvPr id="0" name=""/>
        <dsp:cNvSpPr/>
      </dsp:nvSpPr>
      <dsp:spPr>
        <a:xfrm>
          <a:off x="930352" y="871"/>
          <a:ext cx="5049681" cy="5049681"/>
        </a:xfrm>
        <a:prstGeom prst="circularArrow">
          <a:avLst>
            <a:gd name="adj1" fmla="val 3987"/>
            <a:gd name="adj2" fmla="val 250104"/>
            <a:gd name="adj3" fmla="val 2367727"/>
            <a:gd name="adj4" fmla="val 775955"/>
            <a:gd name="adj5" fmla="val 4652"/>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4D8BFB-35FD-42BB-AB0C-CF1674A00632}">
      <dsp:nvSpPr>
        <dsp:cNvPr id="0" name=""/>
        <dsp:cNvSpPr/>
      </dsp:nvSpPr>
      <dsp:spPr>
        <a:xfrm>
          <a:off x="4092300" y="4007138"/>
          <a:ext cx="1032508" cy="1032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kern="1200"/>
            <a:t>SEDİMAN TAŞINIMI MODELLEMESİ</a:t>
          </a:r>
          <a:endParaRPr lang="en-US" sz="1200" kern="1200"/>
        </a:p>
      </dsp:txBody>
      <dsp:txXfrm>
        <a:off x="4092300" y="4007138"/>
        <a:ext cx="1032508" cy="1032508"/>
      </dsp:txXfrm>
    </dsp:sp>
    <dsp:sp modelId="{2CDB4782-E3CA-40D5-B5A5-82A5DF829686}">
      <dsp:nvSpPr>
        <dsp:cNvPr id="0" name=""/>
        <dsp:cNvSpPr/>
      </dsp:nvSpPr>
      <dsp:spPr>
        <a:xfrm>
          <a:off x="930352" y="871"/>
          <a:ext cx="5049681" cy="5049681"/>
        </a:xfrm>
        <a:prstGeom prst="circularArrow">
          <a:avLst>
            <a:gd name="adj1" fmla="val 3987"/>
            <a:gd name="adj2" fmla="val 250104"/>
            <a:gd name="adj3" fmla="val 6111893"/>
            <a:gd name="adj4" fmla="val 4438003"/>
            <a:gd name="adj5" fmla="val 4652"/>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A59B0C-7A21-40C9-B55D-00481841A99B}">
      <dsp:nvSpPr>
        <dsp:cNvPr id="0" name=""/>
        <dsp:cNvSpPr/>
      </dsp:nvSpPr>
      <dsp:spPr>
        <a:xfrm>
          <a:off x="1785577" y="4007138"/>
          <a:ext cx="1032508" cy="1032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kern="1200"/>
            <a:t>TSUNAMİ RAPORU</a:t>
          </a:r>
          <a:endParaRPr lang="en-US" sz="1200" kern="1200"/>
        </a:p>
      </dsp:txBody>
      <dsp:txXfrm>
        <a:off x="1785577" y="4007138"/>
        <a:ext cx="1032508" cy="1032508"/>
      </dsp:txXfrm>
    </dsp:sp>
    <dsp:sp modelId="{4EF1275C-9320-4905-8C8B-5A70FB762D4F}">
      <dsp:nvSpPr>
        <dsp:cNvPr id="0" name=""/>
        <dsp:cNvSpPr/>
      </dsp:nvSpPr>
      <dsp:spPr>
        <a:xfrm>
          <a:off x="930352" y="871"/>
          <a:ext cx="5049681" cy="5049681"/>
        </a:xfrm>
        <a:prstGeom prst="circularArrow">
          <a:avLst>
            <a:gd name="adj1" fmla="val 3987"/>
            <a:gd name="adj2" fmla="val 250104"/>
            <a:gd name="adj3" fmla="val 9773941"/>
            <a:gd name="adj4" fmla="val 8182168"/>
            <a:gd name="adj5" fmla="val 4652"/>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12E085-2088-47F4-8015-AE268E329978}">
      <dsp:nvSpPr>
        <dsp:cNvPr id="0" name=""/>
        <dsp:cNvSpPr/>
      </dsp:nvSpPr>
      <dsp:spPr>
        <a:xfrm>
          <a:off x="632215" y="2009458"/>
          <a:ext cx="1032508" cy="1032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kern="1200"/>
            <a:t>LİMAN YAPILARI RAPORLARI</a:t>
          </a:r>
          <a:endParaRPr lang="en-US" sz="1200" kern="1200"/>
        </a:p>
      </dsp:txBody>
      <dsp:txXfrm>
        <a:off x="632215" y="2009458"/>
        <a:ext cx="1032508" cy="1032508"/>
      </dsp:txXfrm>
    </dsp:sp>
    <dsp:sp modelId="{097A4A91-C805-4ABD-B330-8CF9EF7BB919}">
      <dsp:nvSpPr>
        <dsp:cNvPr id="0" name=""/>
        <dsp:cNvSpPr/>
      </dsp:nvSpPr>
      <dsp:spPr>
        <a:xfrm>
          <a:off x="930352" y="871"/>
          <a:ext cx="5049681" cy="5049681"/>
        </a:xfrm>
        <a:prstGeom prst="circularArrow">
          <a:avLst>
            <a:gd name="adj1" fmla="val 3987"/>
            <a:gd name="adj2" fmla="val 250104"/>
            <a:gd name="adj3" fmla="val 13167727"/>
            <a:gd name="adj4" fmla="val 11575955"/>
            <a:gd name="adj5" fmla="val 4652"/>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83261C-E0B5-40FD-A6EF-13B7281B733B}">
      <dsp:nvSpPr>
        <dsp:cNvPr id="0" name=""/>
        <dsp:cNvSpPr/>
      </dsp:nvSpPr>
      <dsp:spPr>
        <a:xfrm>
          <a:off x="1785577" y="11777"/>
          <a:ext cx="1032508" cy="1032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kern="1200"/>
            <a:t>HİDRODİNAMİK NÜMERİK MODEL</a:t>
          </a:r>
          <a:endParaRPr lang="en-US" sz="1200" kern="1200"/>
        </a:p>
      </dsp:txBody>
      <dsp:txXfrm>
        <a:off x="1785577" y="11777"/>
        <a:ext cx="1032508" cy="1032508"/>
      </dsp:txXfrm>
    </dsp:sp>
    <dsp:sp modelId="{3BF88E3C-882C-4434-97C8-359F155E8495}">
      <dsp:nvSpPr>
        <dsp:cNvPr id="0" name=""/>
        <dsp:cNvSpPr/>
      </dsp:nvSpPr>
      <dsp:spPr>
        <a:xfrm>
          <a:off x="930352" y="871"/>
          <a:ext cx="5049681" cy="5049681"/>
        </a:xfrm>
        <a:prstGeom prst="circularArrow">
          <a:avLst>
            <a:gd name="adj1" fmla="val 3987"/>
            <a:gd name="adj2" fmla="val 250104"/>
            <a:gd name="adj3" fmla="val 16911893"/>
            <a:gd name="adj4" fmla="val 15238003"/>
            <a:gd name="adj5" fmla="val 4652"/>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1D6DB-6F40-4FB5-9043-D6F995F51674}">
      <dsp:nvSpPr>
        <dsp:cNvPr id="0" name=""/>
        <dsp:cNvSpPr/>
      </dsp:nvSpPr>
      <dsp:spPr>
        <a:xfrm>
          <a:off x="0" y="1301"/>
          <a:ext cx="4937760" cy="5545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E5A028-B548-45C0-AF9F-28B9210454EF}">
      <dsp:nvSpPr>
        <dsp:cNvPr id="0" name=""/>
        <dsp:cNvSpPr/>
      </dsp:nvSpPr>
      <dsp:spPr>
        <a:xfrm>
          <a:off x="167762" y="126083"/>
          <a:ext cx="305022" cy="3050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A4E3C7-D0CC-43DF-B61C-0607A52BAFAB}">
      <dsp:nvSpPr>
        <dsp:cNvPr id="0" name=""/>
        <dsp:cNvSpPr/>
      </dsp:nvSpPr>
      <dsp:spPr>
        <a:xfrm>
          <a:off x="640548" y="1301"/>
          <a:ext cx="4297211"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622300">
            <a:lnSpc>
              <a:spcPct val="100000"/>
            </a:lnSpc>
            <a:spcBef>
              <a:spcPct val="0"/>
            </a:spcBef>
            <a:spcAft>
              <a:spcPct val="35000"/>
            </a:spcAft>
            <a:buNone/>
          </a:pPr>
          <a:r>
            <a:rPr lang="tr-TR" sz="1400" kern="1200"/>
            <a:t>1) İDO MALTEPE İSKELESİ RİSK DEĞERLENDİRME VE MANEVRA SİMÜLASYONU TRSİM MÜHENDİSLİK – 2018</a:t>
          </a:r>
          <a:endParaRPr lang="en-US" sz="1400" kern="1200"/>
        </a:p>
      </dsp:txBody>
      <dsp:txXfrm>
        <a:off x="640548" y="1301"/>
        <a:ext cx="4297211" cy="554587"/>
      </dsp:txXfrm>
    </dsp:sp>
    <dsp:sp modelId="{4006B1CE-ACD5-4E74-9F29-8CFCB670648E}">
      <dsp:nvSpPr>
        <dsp:cNvPr id="0" name=""/>
        <dsp:cNvSpPr/>
      </dsp:nvSpPr>
      <dsp:spPr>
        <a:xfrm>
          <a:off x="0" y="694535"/>
          <a:ext cx="4937760" cy="5545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D7681C-AF6B-44A3-9D9E-554CBEC5F065}">
      <dsp:nvSpPr>
        <dsp:cNvPr id="0" name=""/>
        <dsp:cNvSpPr/>
      </dsp:nvSpPr>
      <dsp:spPr>
        <a:xfrm>
          <a:off x="167762" y="819317"/>
          <a:ext cx="305022" cy="3050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A647A1-E19B-4FF8-903F-AFF6504C70DA}">
      <dsp:nvSpPr>
        <dsp:cNvPr id="0" name=""/>
        <dsp:cNvSpPr/>
      </dsp:nvSpPr>
      <dsp:spPr>
        <a:xfrm>
          <a:off x="640548" y="694535"/>
          <a:ext cx="4297211"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622300">
            <a:lnSpc>
              <a:spcPct val="100000"/>
            </a:lnSpc>
            <a:spcBef>
              <a:spcPct val="0"/>
            </a:spcBef>
            <a:spcAft>
              <a:spcPct val="35000"/>
            </a:spcAft>
            <a:buNone/>
          </a:pPr>
          <a:r>
            <a:rPr lang="tr-TR" sz="1400" kern="1200"/>
            <a:t>2) BURULAŞ MUDANYA İSKELESİ (BURSA) RİSK ANALİZİ - TRSİM MÜHENDİSLİK – 2017</a:t>
          </a:r>
          <a:endParaRPr lang="en-US" sz="1400" kern="1200"/>
        </a:p>
      </dsp:txBody>
      <dsp:txXfrm>
        <a:off x="640548" y="694535"/>
        <a:ext cx="4297211" cy="554587"/>
      </dsp:txXfrm>
    </dsp:sp>
    <dsp:sp modelId="{C2FF9448-D6B7-467B-AE01-C69AD7FDD801}">
      <dsp:nvSpPr>
        <dsp:cNvPr id="0" name=""/>
        <dsp:cNvSpPr/>
      </dsp:nvSpPr>
      <dsp:spPr>
        <a:xfrm>
          <a:off x="0" y="1387769"/>
          <a:ext cx="4937760" cy="5545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BFFF50-F360-44DC-9185-3238E443273A}">
      <dsp:nvSpPr>
        <dsp:cNvPr id="0" name=""/>
        <dsp:cNvSpPr/>
      </dsp:nvSpPr>
      <dsp:spPr>
        <a:xfrm>
          <a:off x="167762" y="1512551"/>
          <a:ext cx="305022" cy="3050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E46BAC-3C95-4B68-A010-2DF112F2DF63}">
      <dsp:nvSpPr>
        <dsp:cNvPr id="0" name=""/>
        <dsp:cNvSpPr/>
      </dsp:nvSpPr>
      <dsp:spPr>
        <a:xfrm>
          <a:off x="640548" y="1387769"/>
          <a:ext cx="4297211"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622300">
            <a:lnSpc>
              <a:spcPct val="100000"/>
            </a:lnSpc>
            <a:spcBef>
              <a:spcPct val="0"/>
            </a:spcBef>
            <a:spcAft>
              <a:spcPct val="35000"/>
            </a:spcAft>
            <a:buNone/>
          </a:pPr>
          <a:r>
            <a:rPr lang="tr-TR" sz="1400" kern="1200"/>
            <a:t>3) YAKAMOZ YAT LİMANI FİZİBİLİTE ETÜDÜÇINAR MÜHENDİSLİK -2017</a:t>
          </a:r>
          <a:endParaRPr lang="en-US" sz="1400" kern="1200"/>
        </a:p>
      </dsp:txBody>
      <dsp:txXfrm>
        <a:off x="640548" y="1387769"/>
        <a:ext cx="4297211" cy="554587"/>
      </dsp:txXfrm>
    </dsp:sp>
    <dsp:sp modelId="{59965A3A-1052-485F-A2E1-E0F1FC6FE553}">
      <dsp:nvSpPr>
        <dsp:cNvPr id="0" name=""/>
        <dsp:cNvSpPr/>
      </dsp:nvSpPr>
      <dsp:spPr>
        <a:xfrm>
          <a:off x="0" y="2081002"/>
          <a:ext cx="4937760" cy="5545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033163-2ED9-4721-8E46-6B5E6A49F6C0}">
      <dsp:nvSpPr>
        <dsp:cNvPr id="0" name=""/>
        <dsp:cNvSpPr/>
      </dsp:nvSpPr>
      <dsp:spPr>
        <a:xfrm>
          <a:off x="167762" y="2205784"/>
          <a:ext cx="305022" cy="3050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60339A-CF77-4270-958E-2B002FE28E09}">
      <dsp:nvSpPr>
        <dsp:cNvPr id="0" name=""/>
        <dsp:cNvSpPr/>
      </dsp:nvSpPr>
      <dsp:spPr>
        <a:xfrm>
          <a:off x="640548" y="2081002"/>
          <a:ext cx="4297211"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622300">
            <a:lnSpc>
              <a:spcPct val="100000"/>
            </a:lnSpc>
            <a:spcBef>
              <a:spcPct val="0"/>
            </a:spcBef>
            <a:spcAft>
              <a:spcPct val="35000"/>
            </a:spcAft>
            <a:buNone/>
          </a:pPr>
          <a:r>
            <a:rPr lang="tr-TR" sz="1400" kern="1200"/>
            <a:t>4) HORİZON HAM PETROL DEPOLAMA TESİSİ FİZİBİLİTE ETÜDÜ- ÇINAR MÜHENDİSLİK -2017</a:t>
          </a:r>
          <a:endParaRPr lang="en-US" sz="1400" kern="1200"/>
        </a:p>
      </dsp:txBody>
      <dsp:txXfrm>
        <a:off x="640548" y="2081002"/>
        <a:ext cx="4297211" cy="554587"/>
      </dsp:txXfrm>
    </dsp:sp>
    <dsp:sp modelId="{BD140FDA-F79B-4C61-80D3-0B0FE2B9B313}">
      <dsp:nvSpPr>
        <dsp:cNvPr id="0" name=""/>
        <dsp:cNvSpPr/>
      </dsp:nvSpPr>
      <dsp:spPr>
        <a:xfrm>
          <a:off x="0" y="2774236"/>
          <a:ext cx="4937760" cy="5545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170B5E-74B0-4914-85A0-EC31D25CC94E}">
      <dsp:nvSpPr>
        <dsp:cNvPr id="0" name=""/>
        <dsp:cNvSpPr/>
      </dsp:nvSpPr>
      <dsp:spPr>
        <a:xfrm>
          <a:off x="167762" y="2899018"/>
          <a:ext cx="305022" cy="30502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1F3BE8-547F-4DCF-851C-72A5B0CC97CF}">
      <dsp:nvSpPr>
        <dsp:cNvPr id="0" name=""/>
        <dsp:cNvSpPr/>
      </dsp:nvSpPr>
      <dsp:spPr>
        <a:xfrm>
          <a:off x="640548" y="2774236"/>
          <a:ext cx="4297211"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622300">
            <a:lnSpc>
              <a:spcPct val="100000"/>
            </a:lnSpc>
            <a:spcBef>
              <a:spcPct val="0"/>
            </a:spcBef>
            <a:spcAft>
              <a:spcPct val="35000"/>
            </a:spcAft>
            <a:buNone/>
          </a:pPr>
          <a:r>
            <a:rPr lang="tr-TR" sz="1400" kern="1200"/>
            <a:t>3) GİRESUN LİMANI YAYILIM MODELLEMESİ</a:t>
          </a:r>
          <a:endParaRPr lang="en-US" sz="1400" kern="1200"/>
        </a:p>
      </dsp:txBody>
      <dsp:txXfrm>
        <a:off x="640548" y="2774236"/>
        <a:ext cx="4297211" cy="554587"/>
      </dsp:txXfrm>
    </dsp:sp>
    <dsp:sp modelId="{17B9AD7E-B2AD-406A-9BAC-500A95C4D182}">
      <dsp:nvSpPr>
        <dsp:cNvPr id="0" name=""/>
        <dsp:cNvSpPr/>
      </dsp:nvSpPr>
      <dsp:spPr>
        <a:xfrm>
          <a:off x="0" y="3467470"/>
          <a:ext cx="4937760" cy="5545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1E7800-A7BA-4D36-B3C0-AEE3ABFF5C6B}">
      <dsp:nvSpPr>
        <dsp:cNvPr id="0" name=""/>
        <dsp:cNvSpPr/>
      </dsp:nvSpPr>
      <dsp:spPr>
        <a:xfrm>
          <a:off x="167762" y="3592252"/>
          <a:ext cx="305022" cy="30502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F69835-CF3B-4911-9DD6-B23EB5767110}">
      <dsp:nvSpPr>
        <dsp:cNvPr id="0" name=""/>
        <dsp:cNvSpPr/>
      </dsp:nvSpPr>
      <dsp:spPr>
        <a:xfrm>
          <a:off x="640548" y="3467470"/>
          <a:ext cx="4297211"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622300">
            <a:lnSpc>
              <a:spcPct val="100000"/>
            </a:lnSpc>
            <a:spcBef>
              <a:spcPct val="0"/>
            </a:spcBef>
            <a:spcAft>
              <a:spcPct val="35000"/>
            </a:spcAft>
            <a:buNone/>
          </a:pPr>
          <a:r>
            <a:rPr lang="tr-TR" sz="1400" kern="1200"/>
            <a:t>MEKE ATIK TOPLAMA VE DENİZ TEMİZLİĞİ -2017</a:t>
          </a:r>
          <a:endParaRPr lang="en-US" sz="1400" kern="1200"/>
        </a:p>
      </dsp:txBody>
      <dsp:txXfrm>
        <a:off x="640548" y="3467470"/>
        <a:ext cx="4297211" cy="5545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86A8A-38D6-4A5C-B05C-2C9E791DC0B9}">
      <dsp:nvSpPr>
        <dsp:cNvPr id="0" name=""/>
        <dsp:cNvSpPr/>
      </dsp:nvSpPr>
      <dsp:spPr>
        <a:xfrm>
          <a:off x="0" y="4413"/>
          <a:ext cx="6797675" cy="940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87F607-A187-476A-AAF5-8CCE737BA9F5}">
      <dsp:nvSpPr>
        <dsp:cNvPr id="0" name=""/>
        <dsp:cNvSpPr/>
      </dsp:nvSpPr>
      <dsp:spPr>
        <a:xfrm>
          <a:off x="284404" y="215954"/>
          <a:ext cx="517099" cy="5170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04E7CD-A325-4FD4-985E-C1D596274180}">
      <dsp:nvSpPr>
        <dsp:cNvPr id="0" name=""/>
        <dsp:cNvSpPr/>
      </dsp:nvSpPr>
      <dsp:spPr>
        <a:xfrm>
          <a:off x="1085908" y="4413"/>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711200">
            <a:lnSpc>
              <a:spcPct val="100000"/>
            </a:lnSpc>
            <a:spcBef>
              <a:spcPct val="0"/>
            </a:spcBef>
            <a:spcAft>
              <a:spcPct val="35000"/>
            </a:spcAft>
            <a:buNone/>
          </a:pPr>
          <a:r>
            <a:rPr lang="tr-TR" sz="1600" b="1" kern="1200"/>
            <a:t>Adres :</a:t>
          </a:r>
          <a:r>
            <a:rPr lang="tr-TR" sz="1600" kern="1200"/>
            <a:t> </a:t>
          </a:r>
          <a:r>
            <a:rPr lang="en-US" sz="1600" kern="1200"/>
            <a:t>Gazi Te</a:t>
          </a:r>
          <a:r>
            <a:rPr lang="tr-TR" sz="1600" kern="1200"/>
            <a:t>k</a:t>
          </a:r>
          <a:r>
            <a:rPr lang="en-US" sz="1600" kern="1200"/>
            <a:t>nopark Te</a:t>
          </a:r>
          <a:r>
            <a:rPr lang="tr-TR" sz="1600" kern="1200"/>
            <a:t>knolojik</a:t>
          </a:r>
          <a:r>
            <a:rPr lang="en-US" sz="1600" kern="1200"/>
            <a:t> </a:t>
          </a:r>
          <a:r>
            <a:rPr lang="tr-TR" sz="1600" kern="1200"/>
            <a:t>Gelişim</a:t>
          </a:r>
          <a:r>
            <a:rPr lang="en-US" sz="1600" kern="1200"/>
            <a:t> A</a:t>
          </a:r>
          <a:r>
            <a:rPr lang="tr-TR" sz="1600" kern="1200"/>
            <a:t>lanı</a:t>
          </a:r>
          <a:r>
            <a:rPr lang="en-US" sz="1600" kern="1200"/>
            <a:t>, Gazi </a:t>
          </a:r>
          <a:r>
            <a:rPr lang="tr-TR" sz="1600" kern="1200"/>
            <a:t>Üniversitesi</a:t>
          </a:r>
          <a:r>
            <a:rPr lang="en-US" sz="1600" kern="1200"/>
            <a:t> Gölbaşı</a:t>
          </a:r>
          <a:r>
            <a:rPr lang="tr-TR" sz="1600" kern="1200"/>
            <a:t> Kampüsü</a:t>
          </a:r>
          <a:r>
            <a:rPr lang="en-US" sz="1600" kern="1200"/>
            <a:t>, A Blo</a:t>
          </a:r>
          <a:r>
            <a:rPr lang="tr-TR" sz="1600" kern="1200"/>
            <a:t>k</a:t>
          </a:r>
          <a:r>
            <a:rPr lang="en-US" sz="1600" kern="1200"/>
            <a:t> No: 116-B Gölbaşı, Ankara, T</a:t>
          </a:r>
          <a:r>
            <a:rPr lang="tr-TR" sz="1600" kern="1200"/>
            <a:t>ürkiye</a:t>
          </a:r>
          <a:endParaRPr lang="en-US" sz="1600" kern="1200"/>
        </a:p>
      </dsp:txBody>
      <dsp:txXfrm>
        <a:off x="1085908" y="4413"/>
        <a:ext cx="5711766" cy="940180"/>
      </dsp:txXfrm>
    </dsp:sp>
    <dsp:sp modelId="{B94F3E2A-AE84-4197-B4E8-1FB7AE4154A2}">
      <dsp:nvSpPr>
        <dsp:cNvPr id="0" name=""/>
        <dsp:cNvSpPr/>
      </dsp:nvSpPr>
      <dsp:spPr>
        <a:xfrm>
          <a:off x="0" y="1179639"/>
          <a:ext cx="6797675" cy="940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0CBBB7-A1B5-4C75-B83B-FEC6189D9131}">
      <dsp:nvSpPr>
        <dsp:cNvPr id="0" name=""/>
        <dsp:cNvSpPr/>
      </dsp:nvSpPr>
      <dsp:spPr>
        <a:xfrm>
          <a:off x="284404" y="1391180"/>
          <a:ext cx="517099" cy="5170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6DFF6E-B5F3-4241-A6B6-8A5D3F2396F0}">
      <dsp:nvSpPr>
        <dsp:cNvPr id="0" name=""/>
        <dsp:cNvSpPr/>
      </dsp:nvSpPr>
      <dsp:spPr>
        <a:xfrm>
          <a:off x="1085908" y="1179639"/>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711200">
            <a:lnSpc>
              <a:spcPct val="100000"/>
            </a:lnSpc>
            <a:spcBef>
              <a:spcPct val="0"/>
            </a:spcBef>
            <a:spcAft>
              <a:spcPct val="35000"/>
            </a:spcAft>
            <a:buNone/>
          </a:pPr>
          <a:r>
            <a:rPr lang="tr-TR" sz="1600" b="1" kern="1200"/>
            <a:t>Tel : </a:t>
          </a:r>
          <a:r>
            <a:rPr lang="tr-TR" sz="1600" kern="1200"/>
            <a:t>+90 312 426 47 18</a:t>
          </a:r>
          <a:endParaRPr lang="en-US" sz="1600" kern="1200"/>
        </a:p>
      </dsp:txBody>
      <dsp:txXfrm>
        <a:off x="1085908" y="1179639"/>
        <a:ext cx="5711766" cy="940180"/>
      </dsp:txXfrm>
    </dsp:sp>
    <dsp:sp modelId="{BC6A22C3-0FF7-4699-BE8F-9FB8A15BF83D}">
      <dsp:nvSpPr>
        <dsp:cNvPr id="0" name=""/>
        <dsp:cNvSpPr/>
      </dsp:nvSpPr>
      <dsp:spPr>
        <a:xfrm>
          <a:off x="0" y="2354865"/>
          <a:ext cx="6797675" cy="940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E3037D-5A45-468C-9E7A-3A07B74929C6}">
      <dsp:nvSpPr>
        <dsp:cNvPr id="0" name=""/>
        <dsp:cNvSpPr/>
      </dsp:nvSpPr>
      <dsp:spPr>
        <a:xfrm>
          <a:off x="284404" y="2566406"/>
          <a:ext cx="517099" cy="5170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F967E5-85BF-4FE5-8858-D998F1790139}">
      <dsp:nvSpPr>
        <dsp:cNvPr id="0" name=""/>
        <dsp:cNvSpPr/>
      </dsp:nvSpPr>
      <dsp:spPr>
        <a:xfrm>
          <a:off x="1085908" y="2354865"/>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711200">
            <a:lnSpc>
              <a:spcPct val="100000"/>
            </a:lnSpc>
            <a:spcBef>
              <a:spcPct val="0"/>
            </a:spcBef>
            <a:spcAft>
              <a:spcPct val="35000"/>
            </a:spcAft>
            <a:buNone/>
          </a:pPr>
          <a:r>
            <a:rPr lang="tr-TR" sz="1600" b="1" kern="1200"/>
            <a:t>Cep Tel : </a:t>
          </a:r>
          <a:r>
            <a:rPr lang="tr-TR" sz="1600" kern="1200"/>
            <a:t>+90 532 452 85 48</a:t>
          </a:r>
          <a:endParaRPr lang="en-US" sz="1600" kern="1200"/>
        </a:p>
      </dsp:txBody>
      <dsp:txXfrm>
        <a:off x="1085908" y="2354865"/>
        <a:ext cx="5711766" cy="940180"/>
      </dsp:txXfrm>
    </dsp:sp>
    <dsp:sp modelId="{9C7A9048-D156-45FB-AB55-7BD6BA179F61}">
      <dsp:nvSpPr>
        <dsp:cNvPr id="0" name=""/>
        <dsp:cNvSpPr/>
      </dsp:nvSpPr>
      <dsp:spPr>
        <a:xfrm>
          <a:off x="0" y="3530091"/>
          <a:ext cx="6797675" cy="940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DD371B-8C8A-41F6-B141-33110B817C71}">
      <dsp:nvSpPr>
        <dsp:cNvPr id="0" name=""/>
        <dsp:cNvSpPr/>
      </dsp:nvSpPr>
      <dsp:spPr>
        <a:xfrm>
          <a:off x="284404" y="3741632"/>
          <a:ext cx="517099" cy="5170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EDFE03-60DA-45B1-B708-5B98D20C1724}">
      <dsp:nvSpPr>
        <dsp:cNvPr id="0" name=""/>
        <dsp:cNvSpPr/>
      </dsp:nvSpPr>
      <dsp:spPr>
        <a:xfrm>
          <a:off x="1085908" y="3530091"/>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711200">
            <a:lnSpc>
              <a:spcPct val="100000"/>
            </a:lnSpc>
            <a:spcBef>
              <a:spcPct val="0"/>
            </a:spcBef>
            <a:spcAft>
              <a:spcPct val="35000"/>
            </a:spcAft>
            <a:buNone/>
          </a:pPr>
          <a:r>
            <a:rPr lang="tr-TR" sz="1600" b="1" kern="1200"/>
            <a:t>E-posta :  </a:t>
          </a:r>
          <a:r>
            <a:rPr lang="tr-TR" sz="1600" i="1" u="sng" kern="1200">
              <a:hlinkClick xmlns:r="http://schemas.openxmlformats.org/officeDocument/2006/relationships" r:id="rId9"/>
            </a:rPr>
            <a:t>info</a:t>
          </a:r>
          <a:r>
            <a:rPr lang="en-US" sz="1600" i="1" u="sng" kern="1200">
              <a:hlinkClick xmlns:r="http://schemas.openxmlformats.org/officeDocument/2006/relationships" r:id="rId9"/>
            </a:rPr>
            <a:t>@eduglobes.com</a:t>
          </a:r>
          <a:endParaRPr lang="en-US" sz="1600" kern="1200"/>
        </a:p>
      </dsp:txBody>
      <dsp:txXfrm>
        <a:off x="1085908" y="3530091"/>
        <a:ext cx="5711766" cy="940180"/>
      </dsp:txXfrm>
    </dsp:sp>
    <dsp:sp modelId="{A2A21D93-1BA8-4F96-B918-A819C8294BC2}">
      <dsp:nvSpPr>
        <dsp:cNvPr id="0" name=""/>
        <dsp:cNvSpPr/>
      </dsp:nvSpPr>
      <dsp:spPr>
        <a:xfrm>
          <a:off x="0" y="4705317"/>
          <a:ext cx="6797675" cy="940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DD197E-77C9-47E1-BF3B-A43BDA5857BE}">
      <dsp:nvSpPr>
        <dsp:cNvPr id="0" name=""/>
        <dsp:cNvSpPr/>
      </dsp:nvSpPr>
      <dsp:spPr>
        <a:xfrm>
          <a:off x="284404" y="4916857"/>
          <a:ext cx="517099" cy="517099"/>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588DFA-06FA-40D7-BC27-52B5EE9253EA}">
      <dsp:nvSpPr>
        <dsp:cNvPr id="0" name=""/>
        <dsp:cNvSpPr/>
      </dsp:nvSpPr>
      <dsp:spPr>
        <a:xfrm>
          <a:off x="1085908" y="4705317"/>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711200">
            <a:lnSpc>
              <a:spcPct val="100000"/>
            </a:lnSpc>
            <a:spcBef>
              <a:spcPct val="0"/>
            </a:spcBef>
            <a:spcAft>
              <a:spcPct val="35000"/>
            </a:spcAft>
            <a:buNone/>
          </a:pPr>
          <a:r>
            <a:rPr lang="tr-TR" sz="1600" b="1" kern="1200"/>
            <a:t>Internet :  </a:t>
          </a:r>
          <a:r>
            <a:rPr lang="en-US" sz="1600" i="1" u="sng" kern="1200">
              <a:hlinkClick xmlns:r="http://schemas.openxmlformats.org/officeDocument/2006/relationships" r:id="rId12"/>
            </a:rPr>
            <a:t>http://www.eduglobes.com/</a:t>
          </a:r>
          <a:endParaRPr lang="en-US" sz="1600" kern="1200"/>
        </a:p>
      </dsp:txBody>
      <dsp:txXfrm>
        <a:off x="1085908" y="4705317"/>
        <a:ext cx="5711766" cy="9401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78E244-E7D1-4457-87C5-DDF17E9BA146}" type="datetimeFigureOut">
              <a:rPr lang="tr-TR" smtClean="0"/>
              <a:t>22.04.2022</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62B453-DCBC-4A6F-9597-5D13F48646B7}" type="slidenum">
              <a:rPr lang="tr-TR" smtClean="0"/>
              <a:t>‹#›</a:t>
            </a:fld>
            <a:endParaRPr lang="tr-TR"/>
          </a:p>
        </p:txBody>
      </p:sp>
    </p:spTree>
    <p:extLst>
      <p:ext uri="{BB962C8B-B14F-4D97-AF65-F5344CB8AC3E}">
        <p14:creationId xmlns:p14="http://schemas.microsoft.com/office/powerpoint/2010/main" val="5953215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4318E3-30D0-4ADE-A2F2-DA52C87F0C8C}" type="datetimeFigureOut">
              <a:rPr lang="tr-TR" smtClean="0"/>
              <a:t>22.04.2022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201518-120B-49A4-8CCB-E9A6EE201527}" type="slidenum">
              <a:rPr lang="tr-TR" smtClean="0"/>
              <a:t>‹#›</a:t>
            </a:fld>
            <a:endParaRPr lang="tr-TR"/>
          </a:p>
        </p:txBody>
      </p:sp>
    </p:spTree>
    <p:extLst>
      <p:ext uri="{BB962C8B-B14F-4D97-AF65-F5344CB8AC3E}">
        <p14:creationId xmlns:p14="http://schemas.microsoft.com/office/powerpoint/2010/main" val="1928947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6E201518-120B-49A4-8CCB-E9A6EE201527}" type="slidenum">
              <a:rPr lang="tr-TR" smtClean="0"/>
              <a:t>2</a:t>
            </a:fld>
            <a:endParaRPr lang="tr-TR"/>
          </a:p>
        </p:txBody>
      </p:sp>
    </p:spTree>
    <p:extLst>
      <p:ext uri="{BB962C8B-B14F-4D97-AF65-F5344CB8AC3E}">
        <p14:creationId xmlns:p14="http://schemas.microsoft.com/office/powerpoint/2010/main" val="120918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6E201518-120B-49A4-8CCB-E9A6EE201527}" type="slidenum">
              <a:rPr lang="tr-TR" smtClean="0"/>
              <a:t>30</a:t>
            </a:fld>
            <a:endParaRPr lang="tr-TR"/>
          </a:p>
        </p:txBody>
      </p:sp>
    </p:spTree>
    <p:extLst>
      <p:ext uri="{BB962C8B-B14F-4D97-AF65-F5344CB8AC3E}">
        <p14:creationId xmlns:p14="http://schemas.microsoft.com/office/powerpoint/2010/main" val="1476096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6E201518-120B-49A4-8CCB-E9A6EE201527}" type="slidenum">
              <a:rPr lang="tr-TR" smtClean="0"/>
              <a:t>40</a:t>
            </a:fld>
            <a:endParaRPr lang="tr-TR"/>
          </a:p>
        </p:txBody>
      </p:sp>
    </p:spTree>
    <p:extLst>
      <p:ext uri="{BB962C8B-B14F-4D97-AF65-F5344CB8AC3E}">
        <p14:creationId xmlns:p14="http://schemas.microsoft.com/office/powerpoint/2010/main" val="2239954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6E201518-120B-49A4-8CCB-E9A6EE201527}" type="slidenum">
              <a:rPr lang="tr-TR" smtClean="0"/>
              <a:t>43</a:t>
            </a:fld>
            <a:endParaRPr lang="tr-TR"/>
          </a:p>
        </p:txBody>
      </p:sp>
    </p:spTree>
    <p:extLst>
      <p:ext uri="{BB962C8B-B14F-4D97-AF65-F5344CB8AC3E}">
        <p14:creationId xmlns:p14="http://schemas.microsoft.com/office/powerpoint/2010/main" val="3906490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 için tıklatın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293E74EA-479E-4B6C-ACF9-427950FFDA3B}" type="datetime1">
              <a:rPr lang="tr-TR" smtClean="0"/>
              <a:t>22.04.2022</a:t>
            </a:fld>
            <a:endParaRPr lang="tr-TR"/>
          </a:p>
        </p:txBody>
      </p:sp>
      <p:sp>
        <p:nvSpPr>
          <p:cNvPr id="5" name="Footer Placeholder 4"/>
          <p:cNvSpPr>
            <a:spLocks noGrp="1"/>
          </p:cNvSpPr>
          <p:nvPr>
            <p:ph type="ftr" sz="quarter" idx="11"/>
          </p:nvPr>
        </p:nvSpPr>
        <p:spPr/>
        <p:txBody>
          <a:bodyPr/>
          <a:lstStyle/>
          <a:p>
            <a:r>
              <a:rPr lang="tr-TR"/>
              <a:t>EDUGLOBE TANITIM DOSYASI 2018</a:t>
            </a:r>
          </a:p>
        </p:txBody>
      </p:sp>
      <p:sp>
        <p:nvSpPr>
          <p:cNvPr id="6" name="Slide Number Placeholder 5"/>
          <p:cNvSpPr>
            <a:spLocks noGrp="1"/>
          </p:cNvSpPr>
          <p:nvPr>
            <p:ph type="sldNum" sz="quarter" idx="12"/>
          </p:nvPr>
        </p:nvSpPr>
        <p:spPr/>
        <p:txBody>
          <a:bodyPr/>
          <a:lstStyle/>
          <a:p>
            <a:fld id="{A28C5DA5-3927-4A52-9399-082285A0A60C}"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056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5BFF12-D2A1-4F9F-ADDB-B343FFFD6413}" type="datetime1">
              <a:rPr lang="tr-TR" smtClean="0"/>
              <a:t>22.04.2022</a:t>
            </a:fld>
            <a:endParaRPr lang="tr-TR"/>
          </a:p>
        </p:txBody>
      </p:sp>
      <p:sp>
        <p:nvSpPr>
          <p:cNvPr id="5" name="Footer Placeholder 4"/>
          <p:cNvSpPr>
            <a:spLocks noGrp="1"/>
          </p:cNvSpPr>
          <p:nvPr>
            <p:ph type="ftr" sz="quarter" idx="11"/>
          </p:nvPr>
        </p:nvSpPr>
        <p:spPr/>
        <p:txBody>
          <a:bodyPr/>
          <a:lstStyle/>
          <a:p>
            <a:r>
              <a:rPr lang="tr-TR"/>
              <a:t>EDUGLOBE TANITIM DOSYASI 2018</a:t>
            </a:r>
          </a:p>
        </p:txBody>
      </p:sp>
      <p:sp>
        <p:nvSpPr>
          <p:cNvPr id="6" name="Slide Number Placeholder 5"/>
          <p:cNvSpPr>
            <a:spLocks noGrp="1"/>
          </p:cNvSpPr>
          <p:nvPr>
            <p:ph type="sldNum" sz="quarter" idx="12"/>
          </p:nvPr>
        </p:nvSpPr>
        <p:spPr/>
        <p:txBody>
          <a:bodyPr/>
          <a:lstStyle/>
          <a:p>
            <a:fld id="{A28C5DA5-3927-4A52-9399-082285A0A60C}" type="slidenum">
              <a:rPr lang="tr-TR" smtClean="0"/>
              <a:t>‹#›</a:t>
            </a:fld>
            <a:endParaRPr lang="tr-TR"/>
          </a:p>
        </p:txBody>
      </p:sp>
    </p:spTree>
    <p:extLst>
      <p:ext uri="{BB962C8B-B14F-4D97-AF65-F5344CB8AC3E}">
        <p14:creationId xmlns:p14="http://schemas.microsoft.com/office/powerpoint/2010/main" val="4116677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841B329-C1C7-493D-807C-AA6D46AB2349}" type="datetime1">
              <a:rPr lang="tr-TR" smtClean="0"/>
              <a:t>22.04.2022</a:t>
            </a:fld>
            <a:endParaRPr lang="tr-TR"/>
          </a:p>
        </p:txBody>
      </p:sp>
      <p:sp>
        <p:nvSpPr>
          <p:cNvPr id="5" name="Footer Placeholder 4"/>
          <p:cNvSpPr>
            <a:spLocks noGrp="1"/>
          </p:cNvSpPr>
          <p:nvPr>
            <p:ph type="ftr" sz="quarter" idx="11"/>
          </p:nvPr>
        </p:nvSpPr>
        <p:spPr/>
        <p:txBody>
          <a:bodyPr/>
          <a:lstStyle/>
          <a:p>
            <a:r>
              <a:rPr lang="tr-TR"/>
              <a:t>EDUGLOBE TANITIM DOSYASI 2018</a:t>
            </a:r>
          </a:p>
        </p:txBody>
      </p:sp>
      <p:sp>
        <p:nvSpPr>
          <p:cNvPr id="6" name="Slide Number Placeholder 5"/>
          <p:cNvSpPr>
            <a:spLocks noGrp="1"/>
          </p:cNvSpPr>
          <p:nvPr>
            <p:ph type="sldNum" sz="quarter" idx="12"/>
          </p:nvPr>
        </p:nvSpPr>
        <p:spPr/>
        <p:txBody>
          <a:bodyPr/>
          <a:lstStyle/>
          <a:p>
            <a:fld id="{A28C5DA5-3927-4A52-9399-082285A0A60C}" type="slidenum">
              <a:rPr lang="tr-TR" smtClean="0"/>
              <a:t>‹#›</a:t>
            </a:fld>
            <a:endParaRPr lang="tr-TR"/>
          </a:p>
        </p:txBody>
      </p:sp>
    </p:spTree>
    <p:extLst>
      <p:ext uri="{BB962C8B-B14F-4D97-AF65-F5344CB8AC3E}">
        <p14:creationId xmlns:p14="http://schemas.microsoft.com/office/powerpoint/2010/main" val="4175480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1703AAC-5432-401A-899E-C7294BD152FF}" type="datetime1">
              <a:rPr lang="tr-TR" smtClean="0"/>
              <a:t>22.04.2022</a:t>
            </a:fld>
            <a:endParaRPr lang="tr-TR"/>
          </a:p>
        </p:txBody>
      </p:sp>
      <p:sp>
        <p:nvSpPr>
          <p:cNvPr id="5" name="Footer Placeholder 4"/>
          <p:cNvSpPr>
            <a:spLocks noGrp="1"/>
          </p:cNvSpPr>
          <p:nvPr>
            <p:ph type="ftr" sz="quarter" idx="11"/>
          </p:nvPr>
        </p:nvSpPr>
        <p:spPr/>
        <p:txBody>
          <a:bodyPr/>
          <a:lstStyle/>
          <a:p>
            <a:r>
              <a:rPr lang="tr-TR"/>
              <a:t>EDUGLOBE TANITIM DOSYASI 2018</a:t>
            </a:r>
          </a:p>
        </p:txBody>
      </p:sp>
      <p:sp>
        <p:nvSpPr>
          <p:cNvPr id="6" name="Slide Number Placeholder 5"/>
          <p:cNvSpPr>
            <a:spLocks noGrp="1"/>
          </p:cNvSpPr>
          <p:nvPr>
            <p:ph type="sldNum" sz="quarter" idx="12"/>
          </p:nvPr>
        </p:nvSpPr>
        <p:spPr/>
        <p:txBody>
          <a:bodyPr/>
          <a:lstStyle/>
          <a:p>
            <a:fld id="{A28C5DA5-3927-4A52-9399-082285A0A60C}" type="slidenum">
              <a:rPr lang="tr-TR" smtClean="0"/>
              <a:t>‹#›</a:t>
            </a:fld>
            <a:endParaRPr lang="tr-TR"/>
          </a:p>
        </p:txBody>
      </p:sp>
    </p:spTree>
    <p:extLst>
      <p:ext uri="{BB962C8B-B14F-4D97-AF65-F5344CB8AC3E}">
        <p14:creationId xmlns:p14="http://schemas.microsoft.com/office/powerpoint/2010/main" val="283809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E5DB71D1-869B-4C40-8588-C80B69969759}" type="datetime1">
              <a:rPr lang="tr-TR" smtClean="0"/>
              <a:t>22.04.2022</a:t>
            </a:fld>
            <a:endParaRPr lang="tr-TR"/>
          </a:p>
        </p:txBody>
      </p:sp>
      <p:sp>
        <p:nvSpPr>
          <p:cNvPr id="5" name="Footer Placeholder 4"/>
          <p:cNvSpPr>
            <a:spLocks noGrp="1"/>
          </p:cNvSpPr>
          <p:nvPr>
            <p:ph type="ftr" sz="quarter" idx="11"/>
          </p:nvPr>
        </p:nvSpPr>
        <p:spPr/>
        <p:txBody>
          <a:bodyPr/>
          <a:lstStyle/>
          <a:p>
            <a:r>
              <a:rPr lang="tr-TR"/>
              <a:t>EDUGLOBE TANITIM DOSYASI 2018</a:t>
            </a:r>
          </a:p>
        </p:txBody>
      </p:sp>
      <p:sp>
        <p:nvSpPr>
          <p:cNvPr id="6" name="Slide Number Placeholder 5"/>
          <p:cNvSpPr>
            <a:spLocks noGrp="1"/>
          </p:cNvSpPr>
          <p:nvPr>
            <p:ph type="sldNum" sz="quarter" idx="12"/>
          </p:nvPr>
        </p:nvSpPr>
        <p:spPr/>
        <p:txBody>
          <a:bodyPr/>
          <a:lstStyle/>
          <a:p>
            <a:fld id="{A28C5DA5-3927-4A52-9399-082285A0A60C}"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388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a:t>Asıl başlık stili için tıklatın</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9134314-7A00-454E-A833-F74CD2CE6BD7}" type="datetime1">
              <a:rPr lang="tr-TR" smtClean="0"/>
              <a:t>22.04.2022</a:t>
            </a:fld>
            <a:endParaRPr lang="tr-TR"/>
          </a:p>
        </p:txBody>
      </p:sp>
      <p:sp>
        <p:nvSpPr>
          <p:cNvPr id="6" name="Footer Placeholder 5"/>
          <p:cNvSpPr>
            <a:spLocks noGrp="1"/>
          </p:cNvSpPr>
          <p:nvPr>
            <p:ph type="ftr" sz="quarter" idx="11"/>
          </p:nvPr>
        </p:nvSpPr>
        <p:spPr/>
        <p:txBody>
          <a:bodyPr/>
          <a:lstStyle/>
          <a:p>
            <a:r>
              <a:rPr lang="tr-TR"/>
              <a:t>EDUGLOBE TANITIM DOSYASI 2018</a:t>
            </a:r>
          </a:p>
        </p:txBody>
      </p:sp>
      <p:sp>
        <p:nvSpPr>
          <p:cNvPr id="7" name="Slide Number Placeholder 6"/>
          <p:cNvSpPr>
            <a:spLocks noGrp="1"/>
          </p:cNvSpPr>
          <p:nvPr>
            <p:ph type="sldNum" sz="quarter" idx="12"/>
          </p:nvPr>
        </p:nvSpPr>
        <p:spPr/>
        <p:txBody>
          <a:bodyPr/>
          <a:lstStyle/>
          <a:p>
            <a:fld id="{A28C5DA5-3927-4A52-9399-082285A0A60C}" type="slidenum">
              <a:rPr lang="tr-TR" smtClean="0"/>
              <a:t>‹#›</a:t>
            </a:fld>
            <a:endParaRPr lang="tr-TR"/>
          </a:p>
        </p:txBody>
      </p:sp>
    </p:spTree>
    <p:extLst>
      <p:ext uri="{BB962C8B-B14F-4D97-AF65-F5344CB8AC3E}">
        <p14:creationId xmlns:p14="http://schemas.microsoft.com/office/powerpoint/2010/main" val="94915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097280" y="2582335"/>
            <a:ext cx="4937760" cy="32867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217920" y="2582334"/>
            <a:ext cx="4937760" cy="32867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259F0D86-C73F-42B3-8515-FC3506529120}" type="datetime1">
              <a:rPr lang="tr-TR" smtClean="0"/>
              <a:t>22.04.2022</a:t>
            </a:fld>
            <a:endParaRPr lang="tr-TR"/>
          </a:p>
        </p:txBody>
      </p:sp>
      <p:sp>
        <p:nvSpPr>
          <p:cNvPr id="8" name="Footer Placeholder 7"/>
          <p:cNvSpPr>
            <a:spLocks noGrp="1"/>
          </p:cNvSpPr>
          <p:nvPr>
            <p:ph type="ftr" sz="quarter" idx="11"/>
          </p:nvPr>
        </p:nvSpPr>
        <p:spPr/>
        <p:txBody>
          <a:bodyPr/>
          <a:lstStyle/>
          <a:p>
            <a:r>
              <a:rPr lang="tr-TR"/>
              <a:t>EDUGLOBE TANITIM DOSYASI 2018</a:t>
            </a:r>
          </a:p>
        </p:txBody>
      </p:sp>
      <p:sp>
        <p:nvSpPr>
          <p:cNvPr id="9" name="Slide Number Placeholder 8"/>
          <p:cNvSpPr>
            <a:spLocks noGrp="1"/>
          </p:cNvSpPr>
          <p:nvPr>
            <p:ph type="sldNum" sz="quarter" idx="12"/>
          </p:nvPr>
        </p:nvSpPr>
        <p:spPr/>
        <p:txBody>
          <a:bodyPr/>
          <a:lstStyle/>
          <a:p>
            <a:fld id="{A28C5DA5-3927-4A52-9399-082285A0A60C}" type="slidenum">
              <a:rPr lang="tr-TR" smtClean="0"/>
              <a:t>‹#›</a:t>
            </a:fld>
            <a:endParaRPr lang="tr-TR"/>
          </a:p>
        </p:txBody>
      </p:sp>
    </p:spTree>
    <p:extLst>
      <p:ext uri="{BB962C8B-B14F-4D97-AF65-F5344CB8AC3E}">
        <p14:creationId xmlns:p14="http://schemas.microsoft.com/office/powerpoint/2010/main" val="3325267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F6BAF735-3340-498D-BFA1-B98071CB658B}" type="datetime1">
              <a:rPr lang="tr-TR" smtClean="0"/>
              <a:t>22.04.2022</a:t>
            </a:fld>
            <a:endParaRPr lang="tr-TR"/>
          </a:p>
        </p:txBody>
      </p:sp>
      <p:sp>
        <p:nvSpPr>
          <p:cNvPr id="4" name="Footer Placeholder 3"/>
          <p:cNvSpPr>
            <a:spLocks noGrp="1"/>
          </p:cNvSpPr>
          <p:nvPr>
            <p:ph type="ftr" sz="quarter" idx="11"/>
          </p:nvPr>
        </p:nvSpPr>
        <p:spPr/>
        <p:txBody>
          <a:bodyPr/>
          <a:lstStyle/>
          <a:p>
            <a:r>
              <a:rPr lang="tr-TR"/>
              <a:t>EDUGLOBE TANITIM DOSYASI 2018</a:t>
            </a:r>
          </a:p>
        </p:txBody>
      </p:sp>
      <p:sp>
        <p:nvSpPr>
          <p:cNvPr id="5" name="Slide Number Placeholder 4"/>
          <p:cNvSpPr>
            <a:spLocks noGrp="1"/>
          </p:cNvSpPr>
          <p:nvPr>
            <p:ph type="sldNum" sz="quarter" idx="12"/>
          </p:nvPr>
        </p:nvSpPr>
        <p:spPr/>
        <p:txBody>
          <a:bodyPr/>
          <a:lstStyle/>
          <a:p>
            <a:fld id="{A28C5DA5-3927-4A52-9399-082285A0A60C}" type="slidenum">
              <a:rPr lang="tr-TR" smtClean="0"/>
              <a:t>‹#›</a:t>
            </a:fld>
            <a:endParaRPr lang="tr-TR"/>
          </a:p>
        </p:txBody>
      </p:sp>
    </p:spTree>
    <p:extLst>
      <p:ext uri="{BB962C8B-B14F-4D97-AF65-F5344CB8AC3E}">
        <p14:creationId xmlns:p14="http://schemas.microsoft.com/office/powerpoint/2010/main" val="294178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C7B0A08-3FE5-4056-BC92-90FA161D4A35}" type="datetime1">
              <a:rPr lang="tr-TR" smtClean="0"/>
              <a:t>22.04.2022</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r>
              <a:rPr lang="tr-TR"/>
              <a:t>EDUGLOBE TANITIM DOSYASI 2018</a:t>
            </a:r>
          </a:p>
        </p:txBody>
      </p:sp>
      <p:sp>
        <p:nvSpPr>
          <p:cNvPr id="9" name="Slide Number Placeholder 8"/>
          <p:cNvSpPr>
            <a:spLocks noGrp="1"/>
          </p:cNvSpPr>
          <p:nvPr>
            <p:ph type="sldNum" sz="quarter" idx="12"/>
          </p:nvPr>
        </p:nvSpPr>
        <p:spPr/>
        <p:txBody>
          <a:bodyPr/>
          <a:lstStyle/>
          <a:p>
            <a:fld id="{A28C5DA5-3927-4A52-9399-082285A0A60C}" type="slidenum">
              <a:rPr lang="tr-TR" smtClean="0"/>
              <a:t>‹#›</a:t>
            </a:fld>
            <a:endParaRPr lang="tr-TR"/>
          </a:p>
        </p:txBody>
      </p:sp>
    </p:spTree>
    <p:extLst>
      <p:ext uri="{BB962C8B-B14F-4D97-AF65-F5344CB8AC3E}">
        <p14:creationId xmlns:p14="http://schemas.microsoft.com/office/powerpoint/2010/main" val="2772515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a:t>Asıl başlık stili için tıklatın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799D308-A89C-4E9F-9FA6-ECDD0606CF0C}" type="datetime1">
              <a:rPr lang="tr-TR" smtClean="0"/>
              <a:t>22.04.2022</a:t>
            </a:fld>
            <a:endParaRPr lang="tr-T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tr-TR"/>
              <a:t>EDUGLOBE TANITIM DOSYASI 2018</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28C5DA5-3927-4A52-9399-082285A0A60C}" type="slidenum">
              <a:rPr lang="tr-TR" smtClean="0"/>
              <a:t>‹#›</a:t>
            </a:fld>
            <a:endParaRPr lang="tr-TR"/>
          </a:p>
        </p:txBody>
      </p:sp>
    </p:spTree>
    <p:extLst>
      <p:ext uri="{BB962C8B-B14F-4D97-AF65-F5344CB8AC3E}">
        <p14:creationId xmlns:p14="http://schemas.microsoft.com/office/powerpoint/2010/main" val="2277159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B00BC50E-12BB-4ABD-AADB-C86320E48EC6}" type="datetime1">
              <a:rPr lang="tr-TR" smtClean="0"/>
              <a:t>22.04.2022</a:t>
            </a:fld>
            <a:endParaRPr lang="tr-TR"/>
          </a:p>
        </p:txBody>
      </p:sp>
      <p:sp>
        <p:nvSpPr>
          <p:cNvPr id="6" name="Footer Placeholder 5"/>
          <p:cNvSpPr>
            <a:spLocks noGrp="1"/>
          </p:cNvSpPr>
          <p:nvPr>
            <p:ph type="ftr" sz="quarter" idx="11"/>
          </p:nvPr>
        </p:nvSpPr>
        <p:spPr/>
        <p:txBody>
          <a:bodyPr/>
          <a:lstStyle/>
          <a:p>
            <a:r>
              <a:rPr lang="tr-TR"/>
              <a:t>EDUGLOBE TANITIM DOSYASI 2018</a:t>
            </a:r>
          </a:p>
        </p:txBody>
      </p:sp>
      <p:sp>
        <p:nvSpPr>
          <p:cNvPr id="7" name="Slide Number Placeholder 6"/>
          <p:cNvSpPr>
            <a:spLocks noGrp="1"/>
          </p:cNvSpPr>
          <p:nvPr>
            <p:ph type="sldNum" sz="quarter" idx="12"/>
          </p:nvPr>
        </p:nvSpPr>
        <p:spPr/>
        <p:txBody>
          <a:bodyPr/>
          <a:lstStyle/>
          <a:p>
            <a:fld id="{A28C5DA5-3927-4A52-9399-082285A0A60C}" type="slidenum">
              <a:rPr lang="tr-TR" smtClean="0"/>
              <a:t>‹#›</a:t>
            </a:fld>
            <a:endParaRPr lang="tr-TR"/>
          </a:p>
        </p:txBody>
      </p:sp>
    </p:spTree>
    <p:extLst>
      <p:ext uri="{BB962C8B-B14F-4D97-AF65-F5344CB8AC3E}">
        <p14:creationId xmlns:p14="http://schemas.microsoft.com/office/powerpoint/2010/main" val="587425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a:t>Asıl başlık stili için tıklatın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F44AD7-DDAD-4DE9-81EB-DBBF244971CB}" type="datetime1">
              <a:rPr lang="tr-TR" smtClean="0"/>
              <a:t>22.04.2022</a:t>
            </a:fld>
            <a:endParaRPr lang="tr-T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tr-TR"/>
              <a:t>EDUGLOBE TANITIM DOSYASI 2018</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28C5DA5-3927-4A52-9399-082285A0A60C}" type="slidenum">
              <a:rPr lang="tr-TR" smtClean="0"/>
              <a:t>‹#›</a:t>
            </a:fld>
            <a:endParaRPr lang="tr-T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75376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png"/><Relationship Id="rId7" Type="http://schemas.openxmlformats.org/officeDocument/2006/relationships/diagramColors" Target="../diagrams/colors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ctrTitle"/>
          </p:nvPr>
        </p:nvSpPr>
        <p:spPr>
          <a:xfrm>
            <a:off x="5289754" y="639097"/>
            <a:ext cx="6253317" cy="3686015"/>
          </a:xfrm>
        </p:spPr>
        <p:txBody>
          <a:bodyPr>
            <a:normAutofit/>
          </a:bodyPr>
          <a:lstStyle/>
          <a:p>
            <a:pPr algn="ctr"/>
            <a:r>
              <a:rPr lang="tr-TR" sz="6800" dirty="0">
                <a:latin typeface="Times New Roman" panose="02020603050405020304" pitchFamily="18" charset="0"/>
                <a:cs typeface="Times New Roman" panose="02020603050405020304" pitchFamily="18" charset="0"/>
              </a:rPr>
              <a:t> EDUGLOBE </a:t>
            </a:r>
            <a:br>
              <a:rPr lang="tr-TR" sz="6800" dirty="0">
                <a:latin typeface="Times New Roman" panose="02020603050405020304" pitchFamily="18" charset="0"/>
                <a:cs typeface="Times New Roman" panose="02020603050405020304" pitchFamily="18" charset="0"/>
              </a:rPr>
            </a:br>
            <a:r>
              <a:rPr lang="tr-TR" sz="6800" dirty="0">
                <a:latin typeface="Times New Roman" panose="02020603050405020304" pitchFamily="18" charset="0"/>
                <a:cs typeface="Times New Roman" panose="02020603050405020304" pitchFamily="18" charset="0"/>
              </a:rPr>
              <a:t>MÜHENDİSLİK &amp; DANIŞMANLIK</a:t>
            </a:r>
          </a:p>
        </p:txBody>
      </p:sp>
      <p:sp>
        <p:nvSpPr>
          <p:cNvPr id="3" name="Alt Başlık 2"/>
          <p:cNvSpPr>
            <a:spLocks noGrp="1"/>
          </p:cNvSpPr>
          <p:nvPr>
            <p:ph type="subTitle" idx="1"/>
          </p:nvPr>
        </p:nvSpPr>
        <p:spPr>
          <a:xfrm>
            <a:off x="5289753" y="4455621"/>
            <a:ext cx="6269347" cy="1238616"/>
          </a:xfrm>
        </p:spPr>
        <p:txBody>
          <a:bodyPr>
            <a:normAutofit/>
          </a:bodyPr>
          <a:lstStyle/>
          <a:p>
            <a:endParaRPr lang="tr-TR">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4" name="Resim 3" descr="Logo, company nam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99" y="1329387"/>
            <a:ext cx="4001315" cy="3669599"/>
          </a:xfrm>
          <a:prstGeom prst="rect">
            <a:avLst/>
          </a:prstGeom>
        </p:spPr>
      </p:pic>
      <p:cxnSp>
        <p:nvCxnSpPr>
          <p:cNvPr id="11" name="Straight Connector 10">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C0D1FC6-352C-4C7D-825F-C4E2F6A80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B97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41AFC2C-CD98-4478-AB71-1A864026D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17983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B44C3061-D558-447B-A988-09ECE1446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9339771-9C8F-497E-8974-E09A86FEE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3A5B4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0EF2E622-C7A3-47D8-9B56-7293B37A310F}"/>
              </a:ext>
            </a:extLst>
          </p:cNvPr>
          <p:cNvSpPr txBox="1"/>
          <p:nvPr/>
        </p:nvSpPr>
        <p:spPr>
          <a:xfrm>
            <a:off x="492371" y="2653800"/>
            <a:ext cx="3084844" cy="3335519"/>
          </a:xfrm>
          <a:prstGeom prst="rect">
            <a:avLst/>
          </a:prstGeom>
        </p:spPr>
        <p:txBody>
          <a:bodyPr vert="horz" lIns="0" tIns="45720" rIns="0" bIns="45720" rtlCol="0">
            <a:normAutofit/>
          </a:bodyPr>
          <a:lstStyle/>
          <a:p>
            <a:pPr marL="0" marR="0" lvl="0" indent="0" fontAlgn="base">
              <a:lnSpc>
                <a:spcPct val="90000"/>
              </a:lnSpc>
              <a:spcBef>
                <a:spcPct val="0"/>
              </a:spcBef>
              <a:spcAft>
                <a:spcPts val="600"/>
              </a:spcAft>
              <a:buClr>
                <a:schemeClr val="accent1"/>
              </a:buClr>
              <a:buSzTx/>
              <a:buFont typeface="Calibri" panose="020F0502020204030204" pitchFamily="34" charset="0"/>
              <a:tabLst/>
            </a:pPr>
            <a:r>
              <a:rPr kumimoji="0" lang="en-US" altLang="en-US" sz="1500" b="1" i="0" u="none" strike="noStrike" cap="none" normalizeH="0" baseline="0">
                <a:ln>
                  <a:noFill/>
                </a:ln>
                <a:solidFill>
                  <a:srgbClr val="FFFFFF"/>
                </a:solidFill>
                <a:effectLst/>
              </a:rPr>
              <a:t>DALGA TRANSFORMASYONU VE LİMAN İÇİ ÇALKANTI</a:t>
            </a:r>
          </a:p>
        </p:txBody>
      </p:sp>
      <p:sp>
        <p:nvSpPr>
          <p:cNvPr id="20" name="Rectangle 19">
            <a:extLst>
              <a:ext uri="{FF2B5EF4-FFF2-40B4-BE49-F238E27FC236}">
                <a16:creationId xmlns:a16="http://schemas.microsoft.com/office/drawing/2014/main" id="{BDB54B0B-6CFB-4B92-A5DC-5DCD05BE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Resim 31" descr="Chart, surface chart&#10;&#10;Description automatically generated">
            <a:extLst>
              <a:ext uri="{FF2B5EF4-FFF2-40B4-BE49-F238E27FC236}">
                <a16:creationId xmlns:a16="http://schemas.microsoft.com/office/drawing/2014/main" id="{98175B10-8FD5-4B3F-A423-0F1D99B05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88" r="4380" b="2"/>
          <a:stretch/>
        </p:blipFill>
        <p:spPr bwMode="auto">
          <a:xfrm>
            <a:off x="4742017" y="640080"/>
            <a:ext cx="6798082" cy="557784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54625431-50D9-4F08-B2EE-4A7C9B225CB0}"/>
              </a:ext>
            </a:extLst>
          </p:cNvPr>
          <p:cNvSpPr>
            <a:spLocks noGrp="1"/>
          </p:cNvSpPr>
          <p:nvPr>
            <p:ph type="ftr" sz="quarter" idx="11"/>
          </p:nvPr>
        </p:nvSpPr>
        <p:spPr>
          <a:xfrm>
            <a:off x="4742017" y="6459785"/>
            <a:ext cx="3757243" cy="365125"/>
          </a:xfrm>
        </p:spPr>
        <p:txBody>
          <a:bodyPr vert="horz" lIns="91440" tIns="45720" rIns="91440" bIns="45720" rtlCol="0" anchor="ctr">
            <a:normAutofit/>
          </a:bodyPr>
          <a:lstStyle/>
          <a:p>
            <a:pPr algn="l">
              <a:spcAft>
                <a:spcPts val="600"/>
              </a:spcAft>
            </a:pPr>
            <a:r>
              <a:rPr lang="en-US" kern="1200" cap="all" baseline="0">
                <a:solidFill>
                  <a:schemeClr val="tx2"/>
                </a:solidFill>
                <a:latin typeface="+mn-lt"/>
                <a:ea typeface="+mn-ea"/>
                <a:cs typeface="+mn-cs"/>
              </a:rPr>
              <a:t>EDUGLOBE TANITIM DOSYASI 2018</a:t>
            </a:r>
          </a:p>
        </p:txBody>
      </p:sp>
    </p:spTree>
    <p:extLst>
      <p:ext uri="{BB962C8B-B14F-4D97-AF65-F5344CB8AC3E}">
        <p14:creationId xmlns:p14="http://schemas.microsoft.com/office/powerpoint/2010/main" val="1494831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DE3B1B8-DC38-48E8-8C31-EF790659B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9E63FFFE-1DB2-4A0F-B495-35782F162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32BB9A07-8AB8-4D82-B3BC-B500DDEC7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534A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B66A5E5A-DB14-4856-90E8-B2C8A7A3AB3D}"/>
              </a:ext>
            </a:extLst>
          </p:cNvPr>
          <p:cNvSpPr txBox="1"/>
          <p:nvPr/>
        </p:nvSpPr>
        <p:spPr>
          <a:xfrm>
            <a:off x="492371" y="2653800"/>
            <a:ext cx="3084844" cy="3335519"/>
          </a:xfrm>
          <a:prstGeom prst="rect">
            <a:avLst/>
          </a:prstGeom>
        </p:spPr>
        <p:txBody>
          <a:bodyPr vert="horz" lIns="0" tIns="45720" rIns="0" bIns="45720" rtlCol="0">
            <a:normAutofit/>
          </a:bodyPr>
          <a:lstStyle/>
          <a:p>
            <a:pPr marL="0" marR="0" indent="450215">
              <a:lnSpc>
                <a:spcPct val="90000"/>
              </a:lnSpc>
              <a:spcBef>
                <a:spcPct val="0"/>
              </a:spcBef>
              <a:spcAft>
                <a:spcPts val="800"/>
              </a:spcAft>
              <a:buClr>
                <a:schemeClr val="accent1"/>
              </a:buClr>
              <a:buFont typeface="Calibri" panose="020F0502020204030204" pitchFamily="34" charset="0"/>
            </a:pPr>
            <a:r>
              <a:rPr lang="en-US" sz="1500" spc="-50">
                <a:solidFill>
                  <a:srgbClr val="FFFFFF"/>
                </a:solidFill>
                <a:effectLst/>
              </a:rPr>
              <a:t>Model grid sistemi ve derinlikler</a:t>
            </a:r>
          </a:p>
        </p:txBody>
      </p:sp>
      <p:sp>
        <p:nvSpPr>
          <p:cNvPr id="40" name="Rectangle 39">
            <a:extLst>
              <a:ext uri="{FF2B5EF4-FFF2-40B4-BE49-F238E27FC236}">
                <a16:creationId xmlns:a16="http://schemas.microsoft.com/office/drawing/2014/main" id="{F9DB1FE5-9D46-433B-99D1-2F1B8DC79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67D8B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Resim 10" descr="elektronik eşyalar, devre içeren bir resim&#10;&#10;Açıklama otomatik olarak oluşturuldu">
            <a:extLst>
              <a:ext uri="{FF2B5EF4-FFF2-40B4-BE49-F238E27FC236}">
                <a16:creationId xmlns:a16="http://schemas.microsoft.com/office/drawing/2014/main" id="{4F0C99EF-68E8-4B71-B1B4-104C89810D38}"/>
              </a:ext>
            </a:extLst>
          </p:cNvPr>
          <p:cNvPicPr>
            <a:picLocks noChangeAspect="1"/>
          </p:cNvPicPr>
          <p:nvPr/>
        </p:nvPicPr>
        <p:blipFill>
          <a:blip r:embed="rId2"/>
          <a:stretch>
            <a:fillRect/>
          </a:stretch>
        </p:blipFill>
        <p:spPr>
          <a:xfrm>
            <a:off x="4742017" y="1958915"/>
            <a:ext cx="6798082" cy="2940170"/>
          </a:xfrm>
          <a:prstGeom prst="rect">
            <a:avLst/>
          </a:prstGeom>
        </p:spPr>
      </p:pic>
      <p:sp>
        <p:nvSpPr>
          <p:cNvPr id="2" name="Footer Placeholder 1">
            <a:extLst>
              <a:ext uri="{FF2B5EF4-FFF2-40B4-BE49-F238E27FC236}">
                <a16:creationId xmlns:a16="http://schemas.microsoft.com/office/drawing/2014/main" id="{46220D05-087C-4FA4-820B-E5839E0CD7D4}"/>
              </a:ext>
            </a:extLst>
          </p:cNvPr>
          <p:cNvSpPr>
            <a:spLocks noGrp="1"/>
          </p:cNvSpPr>
          <p:nvPr>
            <p:ph type="ftr" sz="quarter" idx="11"/>
          </p:nvPr>
        </p:nvSpPr>
        <p:spPr>
          <a:xfrm>
            <a:off x="1089175" y="6459785"/>
            <a:ext cx="3757243" cy="365125"/>
          </a:xfrm>
        </p:spPr>
        <p:txBody>
          <a:bodyPr vert="horz" lIns="91440" tIns="45720" rIns="91440" bIns="45720" rtlCol="0" anchor="ctr">
            <a:normAutofit/>
          </a:bodyPr>
          <a:lstStyle/>
          <a:p>
            <a:pPr algn="l">
              <a:spcAft>
                <a:spcPts val="600"/>
              </a:spcAft>
            </a:pPr>
            <a:r>
              <a:rPr lang="en-US" kern="1200" cap="all" baseline="0">
                <a:solidFill>
                  <a:srgbClr val="FFFFFF"/>
                </a:solidFill>
                <a:latin typeface="+mn-lt"/>
                <a:ea typeface="+mn-ea"/>
                <a:cs typeface="+mn-cs"/>
              </a:rPr>
              <a:t>EDUGLOBE</a:t>
            </a:r>
          </a:p>
        </p:txBody>
      </p:sp>
      <p:sp>
        <p:nvSpPr>
          <p:cNvPr id="18" name="TextBox 17">
            <a:extLst>
              <a:ext uri="{FF2B5EF4-FFF2-40B4-BE49-F238E27FC236}">
                <a16:creationId xmlns:a16="http://schemas.microsoft.com/office/drawing/2014/main" id="{053B4285-E6B5-4E94-A0F0-4FCF0E31F51A}"/>
              </a:ext>
            </a:extLst>
          </p:cNvPr>
          <p:cNvSpPr txBox="1"/>
          <p:nvPr/>
        </p:nvSpPr>
        <p:spPr>
          <a:xfrm>
            <a:off x="5147095" y="720483"/>
            <a:ext cx="8149412" cy="1065933"/>
          </a:xfrm>
          <a:prstGeom prst="rect">
            <a:avLst/>
          </a:prstGeom>
          <a:noFill/>
        </p:spPr>
        <p:txBody>
          <a:bodyPr wrap="square">
            <a:spAutoFit/>
          </a:bodyPr>
          <a:lstStyle/>
          <a:p>
            <a:pPr algn="just" fontAlgn="base">
              <a:lnSpc>
                <a:spcPct val="150000"/>
              </a:lnSpc>
              <a:spcBef>
                <a:spcPts val="1200"/>
              </a:spcBef>
              <a:spcAft>
                <a:spcPts val="300"/>
              </a:spcAft>
              <a:buClr>
                <a:srgbClr val="000000"/>
              </a:buClr>
            </a:pPr>
            <a:r>
              <a:rPr lang="tr-TR" sz="1800" b="1" u="none" strike="noStrike" kern="0" spc="0" dirty="0">
                <a:ln>
                  <a:noFill/>
                </a:ln>
                <a:solidFill>
                  <a:srgbClr val="000000"/>
                </a:solidFill>
                <a:effectLst>
                  <a:glow>
                    <a:srgbClr val="000000"/>
                  </a:glow>
                  <a:outerShdw sx="0" sy="0">
                    <a:srgbClr val="000000"/>
                  </a:outerShdw>
                  <a:reflection stA="0" endPos="0" fadeDir="0" sx="0" sy="0"/>
                </a:effectLst>
                <a:latin typeface="Times New Roman" panose="02020603050405020304" pitchFamily="18" charset="0"/>
                <a:ea typeface="Arial Unicode MS"/>
                <a:cs typeface="Arial" panose="020B0604020202020204" pitchFamily="34" charset="0"/>
              </a:rPr>
              <a:t>KIYISAL AKINTI MODELLEMESİ</a:t>
            </a:r>
            <a:endParaRPr lang="en-US" sz="1800" b="1" u="none" strike="noStrike" kern="0" spc="0" dirty="0">
              <a:ln>
                <a:noFill/>
              </a:ln>
              <a:solidFill>
                <a:srgbClr val="000000"/>
              </a:solidFill>
              <a:effectLst>
                <a:glow>
                  <a:srgbClr val="000000"/>
                </a:glow>
                <a:outerShdw sx="0" sy="0">
                  <a:srgbClr val="000000"/>
                </a:outerShdw>
                <a:reflection stA="0" endPos="0" fadeDir="0" sx="0" sy="0"/>
              </a:effectLst>
              <a:latin typeface="Times New Roman" panose="02020603050405020304" pitchFamily="18" charset="0"/>
              <a:ea typeface="Arial Unicode MS"/>
              <a:cs typeface="Arial" panose="020B0604020202020204" pitchFamily="34" charset="0"/>
            </a:endParaRPr>
          </a:p>
          <a:p>
            <a:pPr marR="0" lvl="0" algn="just" fontAlgn="base">
              <a:lnSpc>
                <a:spcPct val="150000"/>
              </a:lnSpc>
              <a:spcBef>
                <a:spcPts val="1200"/>
              </a:spcBef>
              <a:spcAft>
                <a:spcPts val="300"/>
              </a:spcAft>
              <a:buClr>
                <a:srgbClr val="000000"/>
              </a:buClr>
            </a:pPr>
            <a:endParaRPr lang="en-US" sz="1800" b="1" u="none" strike="noStrike" kern="0" spc="0" dirty="0">
              <a:ln>
                <a:noFill/>
              </a:ln>
              <a:solidFill>
                <a:srgbClr val="000000"/>
              </a:solidFill>
              <a:effectLst>
                <a:glow>
                  <a:srgbClr val="000000"/>
                </a:glow>
                <a:outerShdw sx="0" sy="0">
                  <a:srgbClr val="000000"/>
                </a:outerShdw>
                <a:reflection stA="0" endPos="0" fadeDir="0" sx="0" sy="0"/>
              </a:effectLst>
              <a:latin typeface="Times New Roman" panose="02020603050405020304" pitchFamily="18" charset="0"/>
              <a:ea typeface="Arial Unicode MS"/>
              <a:cs typeface="Arial" panose="020B0604020202020204" pitchFamily="34" charset="0"/>
            </a:endParaRPr>
          </a:p>
        </p:txBody>
      </p:sp>
    </p:spTree>
    <p:extLst>
      <p:ext uri="{BB962C8B-B14F-4D97-AF65-F5344CB8AC3E}">
        <p14:creationId xmlns:p14="http://schemas.microsoft.com/office/powerpoint/2010/main" val="1003154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2">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4">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1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Resim 44" descr="metin, elektronik eşyalar, devre içeren bir resim&#10;&#10;Açıklama otomatik olarak oluşturuldu">
            <a:extLst>
              <a:ext uri="{FF2B5EF4-FFF2-40B4-BE49-F238E27FC236}">
                <a16:creationId xmlns:a16="http://schemas.microsoft.com/office/drawing/2014/main" id="{B8E0E378-B7F7-4C46-8664-F8BCFD938E97}"/>
              </a:ext>
            </a:extLst>
          </p:cNvPr>
          <p:cNvPicPr>
            <a:picLocks noChangeAspect="1"/>
          </p:cNvPicPr>
          <p:nvPr/>
        </p:nvPicPr>
        <p:blipFill rotWithShape="1">
          <a:blip r:embed="rId2"/>
          <a:srcRect t="6247"/>
          <a:stretch/>
        </p:blipFill>
        <p:spPr>
          <a:xfrm>
            <a:off x="-32" y="10"/>
            <a:ext cx="12192031" cy="4915066"/>
          </a:xfrm>
          <a:prstGeom prst="rect">
            <a:avLst/>
          </a:prstGeom>
        </p:spPr>
      </p:pic>
      <p:sp>
        <p:nvSpPr>
          <p:cNvPr id="28" name="Rectangle 18">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395C5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440716FE-3A7E-45A5-B2A6-D189E4168A4C}"/>
              </a:ext>
            </a:extLst>
          </p:cNvPr>
          <p:cNvSpPr txBox="1"/>
          <p:nvPr/>
        </p:nvSpPr>
        <p:spPr>
          <a:xfrm>
            <a:off x="1065197" y="5120640"/>
            <a:ext cx="10058400" cy="822960"/>
          </a:xfrm>
          <a:prstGeom prst="rect">
            <a:avLst/>
          </a:prstGeom>
        </p:spPr>
        <p:txBody>
          <a:bodyPr vert="horz" lIns="91440" tIns="45720" rIns="91440" bIns="45720" rtlCol="0" anchor="b">
            <a:normAutofit/>
          </a:bodyPr>
          <a:lstStyle/>
          <a:p>
            <a:pPr marL="0" marR="0" indent="450215">
              <a:lnSpc>
                <a:spcPct val="85000"/>
              </a:lnSpc>
              <a:spcBef>
                <a:spcPct val="0"/>
              </a:spcBef>
              <a:spcAft>
                <a:spcPts val="800"/>
              </a:spcAft>
            </a:pPr>
            <a:r>
              <a:rPr lang="en-US" sz="4800" spc="-50">
                <a:solidFill>
                  <a:srgbClr val="FFFFFF"/>
                </a:solidFill>
                <a:effectLst/>
                <a:latin typeface="+mj-lt"/>
                <a:ea typeface="+mj-ea"/>
                <a:cs typeface="+mj-cs"/>
              </a:rPr>
              <a:t>Model batimetri kontürleri</a:t>
            </a:r>
          </a:p>
        </p:txBody>
      </p:sp>
      <p:sp>
        <p:nvSpPr>
          <p:cNvPr id="29" name="Rectangle 20">
            <a:extLst>
              <a:ext uri="{FF2B5EF4-FFF2-40B4-BE49-F238E27FC236}">
                <a16:creationId xmlns:a16="http://schemas.microsoft.com/office/drawing/2014/main" id="{84831CE8-CE7C-49DF-BA32-7884E868A2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rgbClr val="E1E6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Footer Placeholder 1">
            <a:extLst>
              <a:ext uri="{FF2B5EF4-FFF2-40B4-BE49-F238E27FC236}">
                <a16:creationId xmlns:a16="http://schemas.microsoft.com/office/drawing/2014/main" id="{56C0221F-C249-4725-9A9B-A8A65C22381E}"/>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a:spcAft>
                <a:spcPts val="600"/>
              </a:spcAft>
            </a:pPr>
            <a:r>
              <a:rPr lang="en-US" kern="1200" cap="all" baseline="0">
                <a:solidFill>
                  <a:srgbClr val="FFFFFF"/>
                </a:solidFill>
                <a:latin typeface="+mn-lt"/>
                <a:ea typeface="+mn-ea"/>
                <a:cs typeface="+mn-cs"/>
              </a:rPr>
              <a:t>EDUGLOBE TANITIM DOSYASI 2018</a:t>
            </a:r>
          </a:p>
        </p:txBody>
      </p:sp>
    </p:spTree>
    <p:extLst>
      <p:ext uri="{BB962C8B-B14F-4D97-AF65-F5344CB8AC3E}">
        <p14:creationId xmlns:p14="http://schemas.microsoft.com/office/powerpoint/2010/main" val="147781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41" descr="A picture containing graphical user interface&#10;&#10;Description automatically generated">
            <a:extLst>
              <a:ext uri="{FF2B5EF4-FFF2-40B4-BE49-F238E27FC236}">
                <a16:creationId xmlns:a16="http://schemas.microsoft.com/office/drawing/2014/main" id="{5772B94E-8306-4901-9CA3-A0069A79FD41}"/>
              </a:ext>
            </a:extLst>
          </p:cNvPr>
          <p:cNvPicPr>
            <a:picLocks noChangeAspect="1"/>
          </p:cNvPicPr>
          <p:nvPr/>
        </p:nvPicPr>
        <p:blipFill rotWithShape="1">
          <a:blip r:embed="rId2"/>
          <a:srcRect l="6711" r="-1" b="-1"/>
          <a:stretch/>
        </p:blipFill>
        <p:spPr>
          <a:xfrm>
            <a:off x="633999" y="640081"/>
            <a:ext cx="6909801" cy="5314406"/>
          </a:xfrm>
          <a:prstGeom prst="rect">
            <a:avLst/>
          </a:prstGeom>
        </p:spPr>
      </p:pic>
      <p:cxnSp>
        <p:nvCxnSpPr>
          <p:cNvPr id="18" name="Straight Connector 17">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1EAF956-42DA-4D98-B6F5-83E20F672052}"/>
              </a:ext>
            </a:extLst>
          </p:cNvPr>
          <p:cNvSpPr txBox="1"/>
          <p:nvPr/>
        </p:nvSpPr>
        <p:spPr>
          <a:xfrm>
            <a:off x="7859485" y="2198914"/>
            <a:ext cx="3690257" cy="3670180"/>
          </a:xfrm>
          <a:prstGeom prst="rect">
            <a:avLst/>
          </a:prstGeom>
        </p:spPr>
        <p:txBody>
          <a:bodyPr vert="horz" lIns="0" tIns="45720" rIns="0" bIns="45720" rtlCol="0">
            <a:normAutofit/>
          </a:bodyPr>
          <a:lstStyle/>
          <a:p>
            <a:pPr marR="0" lvl="0" fontAlgn="base">
              <a:lnSpc>
                <a:spcPct val="90000"/>
              </a:lnSpc>
              <a:spcBef>
                <a:spcPts val="1200"/>
              </a:spcBef>
              <a:spcAft>
                <a:spcPts val="300"/>
              </a:spcAft>
              <a:buClr>
                <a:schemeClr val="accent1"/>
              </a:buClr>
              <a:buFont typeface="Calibri" panose="020F0502020204030204" pitchFamily="34" charset="0"/>
            </a:pPr>
            <a:r>
              <a:rPr lang="en-US" b="1" u="none" strike="noStrike" spc="0">
                <a:ln>
                  <a:noFill/>
                </a:ln>
                <a:solidFill>
                  <a:schemeClr val="tx1">
                    <a:lumMod val="75000"/>
                    <a:lumOff val="25000"/>
                  </a:schemeClr>
                </a:solidFill>
                <a:effectLst>
                  <a:glow>
                    <a:srgbClr val="000000"/>
                  </a:glow>
                  <a:outerShdw sx="0" sy="0">
                    <a:srgbClr val="000000"/>
                  </a:outerShdw>
                  <a:reflection stA="0" endPos="0" fadeDir="0" sx="0" sy="0"/>
                </a:effectLst>
              </a:rPr>
              <a:t>BATİMETRİ</a:t>
            </a:r>
          </a:p>
        </p:txBody>
      </p:sp>
      <p:sp>
        <p:nvSpPr>
          <p:cNvPr id="20" name="Rectangle 19">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Footer Placeholder 1">
            <a:extLst>
              <a:ext uri="{FF2B5EF4-FFF2-40B4-BE49-F238E27FC236}">
                <a16:creationId xmlns:a16="http://schemas.microsoft.com/office/drawing/2014/main" id="{736F27D2-D2A4-4DBF-9A39-004C7A9E2173}"/>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a:spcAft>
                <a:spcPts val="600"/>
              </a:spcAft>
            </a:pPr>
            <a:r>
              <a:rPr lang="en-US" kern="1200" cap="all" baseline="0">
                <a:solidFill>
                  <a:srgbClr val="FFFFFF"/>
                </a:solidFill>
                <a:latin typeface="+mn-lt"/>
                <a:ea typeface="+mn-ea"/>
                <a:cs typeface="+mn-cs"/>
              </a:rPr>
              <a:t>EDUGLOBE TANITIM DOSYASI 2018</a:t>
            </a:r>
          </a:p>
        </p:txBody>
      </p:sp>
    </p:spTree>
    <p:extLst>
      <p:ext uri="{BB962C8B-B14F-4D97-AF65-F5344CB8AC3E}">
        <p14:creationId xmlns:p14="http://schemas.microsoft.com/office/powerpoint/2010/main" val="2248817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Resim 45" descr="tablo içeren bir resim&#10;&#10;Açıklama otomatik olarak oluşturuldu">
            <a:extLst>
              <a:ext uri="{FF2B5EF4-FFF2-40B4-BE49-F238E27FC236}">
                <a16:creationId xmlns:a16="http://schemas.microsoft.com/office/drawing/2014/main" id="{6749BECC-DBDF-4ED5-AAAB-5A3C42BF165E}"/>
              </a:ext>
            </a:extLst>
          </p:cNvPr>
          <p:cNvPicPr>
            <a:picLocks noChangeAspect="1"/>
          </p:cNvPicPr>
          <p:nvPr/>
        </p:nvPicPr>
        <p:blipFill rotWithShape="1">
          <a:blip r:embed="rId2"/>
          <a:srcRect l="12513" r="10591" b="1"/>
          <a:stretch/>
        </p:blipFill>
        <p:spPr>
          <a:xfrm>
            <a:off x="-32" y="10"/>
            <a:ext cx="12192031" cy="4915066"/>
          </a:xfrm>
          <a:prstGeom prst="rect">
            <a:avLst/>
          </a:prstGeom>
        </p:spPr>
      </p:pic>
      <p:sp>
        <p:nvSpPr>
          <p:cNvPr id="16" name="Rectangle 15">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34565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12DFDA9F-C276-4362-A4C4-BA0CEB11C5D9}"/>
              </a:ext>
            </a:extLst>
          </p:cNvPr>
          <p:cNvSpPr txBox="1"/>
          <p:nvPr/>
        </p:nvSpPr>
        <p:spPr>
          <a:xfrm>
            <a:off x="1065197" y="5120640"/>
            <a:ext cx="10058400" cy="822960"/>
          </a:xfrm>
          <a:prstGeom prst="rect">
            <a:avLst/>
          </a:prstGeom>
        </p:spPr>
        <p:txBody>
          <a:bodyPr vert="horz" lIns="91440" tIns="45720" rIns="91440" bIns="45720" rtlCol="0" anchor="b">
            <a:normAutofit/>
          </a:bodyPr>
          <a:lstStyle/>
          <a:p>
            <a:pPr marL="0" marR="0">
              <a:lnSpc>
                <a:spcPct val="85000"/>
              </a:lnSpc>
              <a:spcBef>
                <a:spcPct val="0"/>
              </a:spcBef>
              <a:spcAft>
                <a:spcPts val="800"/>
              </a:spcAft>
            </a:pPr>
            <a:r>
              <a:rPr lang="en-US" sz="2600" spc="-50">
                <a:solidFill>
                  <a:srgbClr val="FFFFFF"/>
                </a:solidFill>
                <a:effectLst/>
                <a:latin typeface="+mj-lt"/>
                <a:ea typeface="+mj-ea"/>
                <a:cs typeface="+mj-cs"/>
              </a:rPr>
              <a:t>Hâkim akıntılar etkisinde yüzey akıntılarının çevrinti düzeni (HYDROTAM-3D)</a:t>
            </a:r>
          </a:p>
        </p:txBody>
      </p:sp>
      <p:sp>
        <p:nvSpPr>
          <p:cNvPr id="18" name="Rectangle 17">
            <a:extLst>
              <a:ext uri="{FF2B5EF4-FFF2-40B4-BE49-F238E27FC236}">
                <a16:creationId xmlns:a16="http://schemas.microsoft.com/office/drawing/2014/main" id="{84831CE8-CE7C-49DF-BA32-7884E868A2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rgbClr val="D1DD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Footer Placeholder 1">
            <a:extLst>
              <a:ext uri="{FF2B5EF4-FFF2-40B4-BE49-F238E27FC236}">
                <a16:creationId xmlns:a16="http://schemas.microsoft.com/office/drawing/2014/main" id="{101402C8-776F-40A1-BC58-85BAA1397AB1}"/>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a:spcAft>
                <a:spcPts val="600"/>
              </a:spcAft>
            </a:pPr>
            <a:r>
              <a:rPr lang="en-US" kern="1200" cap="all" baseline="0" dirty="0">
                <a:solidFill>
                  <a:srgbClr val="FFFFFF"/>
                </a:solidFill>
                <a:latin typeface="+mn-lt"/>
                <a:ea typeface="+mn-ea"/>
                <a:cs typeface="+mn-cs"/>
              </a:rPr>
              <a:t>EDUGLOBE</a:t>
            </a:r>
          </a:p>
        </p:txBody>
      </p:sp>
    </p:spTree>
    <p:extLst>
      <p:ext uri="{BB962C8B-B14F-4D97-AF65-F5344CB8AC3E}">
        <p14:creationId xmlns:p14="http://schemas.microsoft.com/office/powerpoint/2010/main" val="3259213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287B354-ECDF-4F68-9404-9E6AF55AF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04EEE3C1-EA95-4247-AB6B-608C83796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44">
            <a:extLst>
              <a:ext uri="{FF2B5EF4-FFF2-40B4-BE49-F238E27FC236}">
                <a16:creationId xmlns:a16="http://schemas.microsoft.com/office/drawing/2014/main" id="{C562E3DC-C9BF-4F5F-9845-25FF80564B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7" name="Rectangle 46">
            <a:extLst>
              <a:ext uri="{FF2B5EF4-FFF2-40B4-BE49-F238E27FC236}">
                <a16:creationId xmlns:a16="http://schemas.microsoft.com/office/drawing/2014/main" id="{15D8002F-0D07-4B62-9BA1-01C178F30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5AF7BA3-6AAD-4C6A-8CF3-D4B08BDE6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rgbClr val="9F5C4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8EA3444D-A901-4373-814F-391BEE2A87E3}"/>
              </a:ext>
            </a:extLst>
          </p:cNvPr>
          <p:cNvSpPr txBox="1"/>
          <p:nvPr/>
        </p:nvSpPr>
        <p:spPr>
          <a:xfrm>
            <a:off x="492371" y="2653800"/>
            <a:ext cx="3735500" cy="3335519"/>
          </a:xfrm>
          <a:prstGeom prst="rect">
            <a:avLst/>
          </a:prstGeom>
        </p:spPr>
        <p:txBody>
          <a:bodyPr vert="horz" lIns="0" tIns="45720" rIns="0" bIns="45720" rtlCol="0">
            <a:normAutofit/>
          </a:bodyPr>
          <a:lstStyle/>
          <a:p>
            <a:pPr marL="0" marR="0">
              <a:lnSpc>
                <a:spcPct val="90000"/>
              </a:lnSpc>
              <a:spcBef>
                <a:spcPts val="0"/>
              </a:spcBef>
              <a:spcAft>
                <a:spcPts val="800"/>
              </a:spcAft>
              <a:buClr>
                <a:schemeClr val="accent1"/>
              </a:buClr>
              <a:buFont typeface="Calibri" panose="020F0502020204030204" pitchFamily="34" charset="0"/>
            </a:pPr>
            <a:r>
              <a:rPr lang="en-US" sz="1500" dirty="0" err="1">
                <a:solidFill>
                  <a:srgbClr val="FFFFFF"/>
                </a:solidFill>
                <a:effectLst/>
              </a:rPr>
              <a:t>Hâkim</a:t>
            </a:r>
            <a:r>
              <a:rPr lang="en-US" sz="1500" dirty="0">
                <a:solidFill>
                  <a:srgbClr val="FFFFFF"/>
                </a:solidFill>
                <a:effectLst/>
              </a:rPr>
              <a:t> </a:t>
            </a:r>
            <a:r>
              <a:rPr lang="en-US" sz="1500" dirty="0" err="1">
                <a:solidFill>
                  <a:srgbClr val="FFFFFF"/>
                </a:solidFill>
                <a:effectLst/>
              </a:rPr>
              <a:t>akıntılar</a:t>
            </a:r>
            <a:r>
              <a:rPr lang="en-US" sz="1500" dirty="0">
                <a:solidFill>
                  <a:srgbClr val="FFFFFF"/>
                </a:solidFill>
                <a:effectLst/>
              </a:rPr>
              <a:t> </a:t>
            </a:r>
            <a:r>
              <a:rPr lang="en-US" sz="1500" dirty="0" err="1">
                <a:solidFill>
                  <a:srgbClr val="FFFFFF"/>
                </a:solidFill>
                <a:effectLst/>
              </a:rPr>
              <a:t>etkisinde</a:t>
            </a:r>
            <a:r>
              <a:rPr lang="en-US" sz="1500" dirty="0">
                <a:solidFill>
                  <a:srgbClr val="FFFFFF"/>
                </a:solidFill>
                <a:effectLst/>
              </a:rPr>
              <a:t> </a:t>
            </a:r>
            <a:r>
              <a:rPr lang="en-US" sz="1500" dirty="0" err="1">
                <a:solidFill>
                  <a:srgbClr val="FFFFFF"/>
                </a:solidFill>
                <a:effectLst/>
              </a:rPr>
              <a:t>yapı</a:t>
            </a:r>
            <a:r>
              <a:rPr lang="en-US" sz="1500" dirty="0">
                <a:solidFill>
                  <a:srgbClr val="FFFFFF"/>
                </a:solidFill>
                <a:effectLst/>
              </a:rPr>
              <a:t> </a:t>
            </a:r>
            <a:r>
              <a:rPr lang="en-US" sz="1500" dirty="0" err="1">
                <a:solidFill>
                  <a:srgbClr val="FFFFFF"/>
                </a:solidFill>
                <a:effectLst/>
              </a:rPr>
              <a:t>önü</a:t>
            </a:r>
            <a:r>
              <a:rPr lang="en-US" sz="1500" dirty="0">
                <a:solidFill>
                  <a:srgbClr val="FFFFFF"/>
                </a:solidFill>
                <a:effectLst/>
              </a:rPr>
              <a:t> </a:t>
            </a:r>
            <a:r>
              <a:rPr lang="en-US" sz="1500" dirty="0" err="1">
                <a:solidFill>
                  <a:srgbClr val="FFFFFF"/>
                </a:solidFill>
                <a:effectLst/>
              </a:rPr>
              <a:t>derinlik</a:t>
            </a:r>
            <a:r>
              <a:rPr lang="en-US" sz="1500" dirty="0">
                <a:solidFill>
                  <a:srgbClr val="FFFFFF"/>
                </a:solidFill>
                <a:effectLst/>
              </a:rPr>
              <a:t> </a:t>
            </a:r>
            <a:r>
              <a:rPr lang="en-US" sz="1500" dirty="0" err="1">
                <a:solidFill>
                  <a:srgbClr val="FFFFFF"/>
                </a:solidFill>
                <a:effectLst/>
              </a:rPr>
              <a:t>boyunca</a:t>
            </a:r>
            <a:r>
              <a:rPr lang="en-US" sz="1500" dirty="0">
                <a:solidFill>
                  <a:srgbClr val="FFFFFF"/>
                </a:solidFill>
                <a:effectLst/>
              </a:rPr>
              <a:t> </a:t>
            </a:r>
            <a:r>
              <a:rPr lang="en-US" sz="1500" dirty="0" err="1">
                <a:solidFill>
                  <a:srgbClr val="FFFFFF"/>
                </a:solidFill>
                <a:effectLst/>
              </a:rPr>
              <a:t>en</a:t>
            </a:r>
            <a:r>
              <a:rPr lang="en-US" sz="1500" dirty="0">
                <a:solidFill>
                  <a:srgbClr val="FFFFFF"/>
                </a:solidFill>
                <a:effectLst/>
              </a:rPr>
              <a:t> </a:t>
            </a:r>
            <a:r>
              <a:rPr lang="en-US" sz="1500" dirty="0" err="1">
                <a:solidFill>
                  <a:srgbClr val="FFFFFF"/>
                </a:solidFill>
                <a:effectLst/>
              </a:rPr>
              <a:t>yüksek</a:t>
            </a:r>
            <a:r>
              <a:rPr lang="en-US" sz="1500" dirty="0">
                <a:solidFill>
                  <a:srgbClr val="FFFFFF"/>
                </a:solidFill>
                <a:effectLst/>
              </a:rPr>
              <a:t> </a:t>
            </a:r>
            <a:r>
              <a:rPr lang="en-US" sz="1500" dirty="0" err="1">
                <a:solidFill>
                  <a:srgbClr val="FFFFFF"/>
                </a:solidFill>
                <a:effectLst/>
              </a:rPr>
              <a:t>akıntı</a:t>
            </a:r>
            <a:r>
              <a:rPr lang="en-US" sz="1500" dirty="0">
                <a:solidFill>
                  <a:srgbClr val="FFFFFF"/>
                </a:solidFill>
                <a:effectLst/>
              </a:rPr>
              <a:t> </a:t>
            </a:r>
            <a:r>
              <a:rPr lang="en-US" sz="1500" dirty="0" err="1">
                <a:solidFill>
                  <a:srgbClr val="FFFFFF"/>
                </a:solidFill>
                <a:effectLst/>
              </a:rPr>
              <a:t>düzeni</a:t>
            </a:r>
            <a:r>
              <a:rPr lang="en-US" sz="1500" dirty="0">
                <a:solidFill>
                  <a:srgbClr val="FFFFFF"/>
                </a:solidFill>
                <a:effectLst/>
              </a:rPr>
              <a:t> (HYDROTAM-3D)</a:t>
            </a:r>
          </a:p>
        </p:txBody>
      </p:sp>
      <p:sp>
        <p:nvSpPr>
          <p:cNvPr id="51" name="Rectangle 50">
            <a:extLst>
              <a:ext uri="{FF2B5EF4-FFF2-40B4-BE49-F238E27FC236}">
                <a16:creationId xmlns:a16="http://schemas.microsoft.com/office/drawing/2014/main" id="{49699877-0E7F-4A61-A977-109A3C28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rgbClr val="ED462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Diagram&#10;&#10;Description automatically generated">
            <a:extLst>
              <a:ext uri="{FF2B5EF4-FFF2-40B4-BE49-F238E27FC236}">
                <a16:creationId xmlns:a16="http://schemas.microsoft.com/office/drawing/2014/main" id="{1BEE7642-4613-4DA2-8F41-D336D37F4D89}"/>
              </a:ext>
            </a:extLst>
          </p:cNvPr>
          <p:cNvPicPr>
            <a:picLocks noChangeAspect="1"/>
          </p:cNvPicPr>
          <p:nvPr/>
        </p:nvPicPr>
        <p:blipFill rotWithShape="1">
          <a:blip r:embed="rId2"/>
          <a:srcRect l="15791" r="12796" b="-2"/>
          <a:stretch/>
        </p:blipFill>
        <p:spPr>
          <a:xfrm>
            <a:off x="4812161" y="-2655"/>
            <a:ext cx="3606643" cy="3358597"/>
          </a:xfrm>
          <a:prstGeom prst="rect">
            <a:avLst/>
          </a:prstGeom>
        </p:spPr>
      </p:pic>
      <p:sp>
        <p:nvSpPr>
          <p:cNvPr id="53" name="Rectangle 52">
            <a:extLst>
              <a:ext uri="{FF2B5EF4-FFF2-40B4-BE49-F238E27FC236}">
                <a16:creationId xmlns:a16="http://schemas.microsoft.com/office/drawing/2014/main" id="{423EB151-0968-4CB5-8865-E0E21AABA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rgbClr val="ED4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AF9BBADC-C22A-42AC-9021-F6A108F500B9}"/>
              </a:ext>
            </a:extLst>
          </p:cNvPr>
          <p:cNvPicPr>
            <a:picLocks noChangeAspect="1"/>
          </p:cNvPicPr>
          <p:nvPr/>
        </p:nvPicPr>
        <p:blipFill rotWithShape="1">
          <a:blip r:embed="rId3"/>
          <a:srcRect t="13622" r="-2" b="13623"/>
          <a:stretch/>
        </p:blipFill>
        <p:spPr>
          <a:xfrm>
            <a:off x="4812161" y="3504904"/>
            <a:ext cx="7374154" cy="3353096"/>
          </a:xfrm>
          <a:prstGeom prst="rect">
            <a:avLst/>
          </a:prstGeom>
        </p:spPr>
      </p:pic>
      <p:sp>
        <p:nvSpPr>
          <p:cNvPr id="2" name="Footer Placeholder 1">
            <a:extLst>
              <a:ext uri="{FF2B5EF4-FFF2-40B4-BE49-F238E27FC236}">
                <a16:creationId xmlns:a16="http://schemas.microsoft.com/office/drawing/2014/main" id="{BA7CF5EE-9DA8-4A74-B7F4-CDAB6999EB64}"/>
              </a:ext>
            </a:extLst>
          </p:cNvPr>
          <p:cNvSpPr>
            <a:spLocks noGrp="1"/>
          </p:cNvSpPr>
          <p:nvPr>
            <p:ph type="ftr" sz="quarter" idx="11"/>
          </p:nvPr>
        </p:nvSpPr>
        <p:spPr>
          <a:xfrm>
            <a:off x="4913924" y="6459785"/>
            <a:ext cx="6943779" cy="365125"/>
          </a:xfrm>
        </p:spPr>
        <p:txBody>
          <a:bodyPr vert="horz" lIns="91440" tIns="45720" rIns="91440" bIns="45720" rtlCol="0" anchor="ctr">
            <a:normAutofit/>
          </a:bodyPr>
          <a:lstStyle/>
          <a:p>
            <a:pPr algn="r" defTabSz="457200">
              <a:spcAft>
                <a:spcPts val="600"/>
              </a:spcAft>
            </a:pPr>
            <a:r>
              <a:rPr lang="en-US" kern="1200" cap="all" baseline="0">
                <a:solidFill>
                  <a:srgbClr val="FFFFFF"/>
                </a:solidFill>
                <a:latin typeface="+mn-lt"/>
                <a:ea typeface="+mn-ea"/>
                <a:cs typeface="+mn-cs"/>
              </a:rPr>
              <a:t>EDUGLOBE TANITIM DOSYASI 2018</a:t>
            </a:r>
          </a:p>
        </p:txBody>
      </p:sp>
    </p:spTree>
    <p:extLst>
      <p:ext uri="{BB962C8B-B14F-4D97-AF65-F5344CB8AC3E}">
        <p14:creationId xmlns:p14="http://schemas.microsoft.com/office/powerpoint/2010/main" val="1025913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Waves on a body of water&#10;&#10;Description automatically generated with low confidence">
            <a:extLst>
              <a:ext uri="{FF2B5EF4-FFF2-40B4-BE49-F238E27FC236}">
                <a16:creationId xmlns:a16="http://schemas.microsoft.com/office/drawing/2014/main" id="{92DE527C-5D60-11A0-9F20-9299A266D158}"/>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cxnSp>
        <p:nvCxnSpPr>
          <p:cNvPr id="16" name="Straight Connector 15">
            <a:extLst>
              <a:ext uri="{FF2B5EF4-FFF2-40B4-BE49-F238E27FC236}">
                <a16:creationId xmlns:a16="http://schemas.microsoft.com/office/drawing/2014/main" id="{22E0153F-9015-419B-A6CF-89D70D5A90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06ADDF-322D-4772-96FE-3B91FC27C6CD}"/>
              </a:ext>
            </a:extLst>
          </p:cNvPr>
          <p:cNvSpPr txBox="1"/>
          <p:nvPr/>
        </p:nvSpPr>
        <p:spPr>
          <a:xfrm>
            <a:off x="1097280" y="1845734"/>
            <a:ext cx="10058400" cy="4023360"/>
          </a:xfrm>
          <a:prstGeom prst="rect">
            <a:avLst/>
          </a:prstGeom>
        </p:spPr>
        <p:txBody>
          <a:bodyPr vert="horz" lIns="0" tIns="45720" rIns="0" bIns="45720" rtlCol="0">
            <a:normAutofit/>
          </a:bodyPr>
          <a:lstStyle/>
          <a:p>
            <a:pPr marL="0" marR="0">
              <a:lnSpc>
                <a:spcPct val="90000"/>
              </a:lnSpc>
              <a:spcBef>
                <a:spcPts val="0"/>
              </a:spcBef>
              <a:spcAft>
                <a:spcPts val="800"/>
              </a:spcAft>
              <a:buClr>
                <a:schemeClr val="accent1"/>
              </a:buClr>
              <a:buFont typeface="Calibri" panose="020F0502020204030204" pitchFamily="34" charset="0"/>
            </a:pPr>
            <a:r>
              <a:rPr lang="en-US" dirty="0" err="1">
                <a:effectLst/>
              </a:rPr>
              <a:t>Kıyı</a:t>
            </a:r>
            <a:r>
              <a:rPr lang="en-US" dirty="0">
                <a:effectLst/>
              </a:rPr>
              <a:t> </a:t>
            </a:r>
            <a:r>
              <a:rPr lang="en-US" dirty="0" err="1">
                <a:effectLst/>
              </a:rPr>
              <a:t>sistemlerinin</a:t>
            </a:r>
            <a:r>
              <a:rPr lang="en-US" dirty="0">
                <a:effectLst/>
              </a:rPr>
              <a:t> </a:t>
            </a:r>
            <a:r>
              <a:rPr lang="en-US" dirty="0" err="1">
                <a:effectLst/>
              </a:rPr>
              <a:t>su</a:t>
            </a:r>
            <a:r>
              <a:rPr lang="en-US" dirty="0">
                <a:effectLst/>
              </a:rPr>
              <a:t> </a:t>
            </a:r>
            <a:r>
              <a:rPr lang="en-US" dirty="0" err="1">
                <a:effectLst/>
              </a:rPr>
              <a:t>alanı</a:t>
            </a:r>
            <a:r>
              <a:rPr lang="en-US" dirty="0">
                <a:effectLst/>
              </a:rPr>
              <a:t> </a:t>
            </a:r>
            <a:r>
              <a:rPr lang="en-US" dirty="0" err="1">
                <a:effectLst/>
              </a:rPr>
              <a:t>yüzeyinde</a:t>
            </a:r>
            <a:r>
              <a:rPr lang="en-US" dirty="0">
                <a:effectLst/>
              </a:rPr>
              <a:t> </a:t>
            </a:r>
            <a:r>
              <a:rPr lang="en-US" dirty="0" err="1">
                <a:effectLst/>
              </a:rPr>
              <a:t>çekme</a:t>
            </a:r>
            <a:r>
              <a:rPr lang="en-US" dirty="0">
                <a:effectLst/>
              </a:rPr>
              <a:t> </a:t>
            </a:r>
            <a:r>
              <a:rPr lang="en-US" dirty="0" err="1">
                <a:effectLst/>
              </a:rPr>
              <a:t>gerilmesi</a:t>
            </a:r>
            <a:r>
              <a:rPr lang="en-US" dirty="0">
                <a:effectLst/>
              </a:rPr>
              <a:t> </a:t>
            </a:r>
            <a:r>
              <a:rPr lang="en-US" dirty="0" err="1">
                <a:effectLst/>
              </a:rPr>
              <a:t>yaratan</a:t>
            </a:r>
            <a:r>
              <a:rPr lang="en-US" dirty="0">
                <a:effectLst/>
              </a:rPr>
              <a:t> </a:t>
            </a:r>
            <a:r>
              <a:rPr lang="en-US" dirty="0" err="1">
                <a:effectLst/>
              </a:rPr>
              <a:t>rüzgâr</a:t>
            </a:r>
            <a:r>
              <a:rPr lang="en-US" dirty="0">
                <a:effectLst/>
              </a:rPr>
              <a:t> </a:t>
            </a:r>
            <a:r>
              <a:rPr lang="en-US" dirty="0" err="1">
                <a:effectLst/>
              </a:rPr>
              <a:t>kuvveti</a:t>
            </a:r>
            <a:r>
              <a:rPr lang="en-US" dirty="0">
                <a:effectLst/>
              </a:rPr>
              <a:t>, </a:t>
            </a:r>
            <a:r>
              <a:rPr lang="en-US" dirty="0" err="1">
                <a:effectLst/>
              </a:rPr>
              <a:t>yüzey</a:t>
            </a:r>
            <a:r>
              <a:rPr lang="en-US" dirty="0">
                <a:effectLst/>
              </a:rPr>
              <a:t> </a:t>
            </a:r>
            <a:r>
              <a:rPr lang="en-US" dirty="0" err="1">
                <a:effectLst/>
              </a:rPr>
              <a:t>tabakasını</a:t>
            </a:r>
            <a:r>
              <a:rPr lang="en-US" dirty="0">
                <a:effectLst/>
              </a:rPr>
              <a:t> </a:t>
            </a:r>
            <a:r>
              <a:rPr lang="en-US" dirty="0" err="1">
                <a:effectLst/>
              </a:rPr>
              <a:t>sürükleyerek</a:t>
            </a:r>
            <a:r>
              <a:rPr lang="en-US" dirty="0">
                <a:effectLst/>
              </a:rPr>
              <a:t>, </a:t>
            </a:r>
            <a:r>
              <a:rPr lang="en-US" dirty="0" err="1">
                <a:effectLst/>
              </a:rPr>
              <a:t>rüzgâr</a:t>
            </a:r>
            <a:r>
              <a:rPr lang="en-US" dirty="0">
                <a:effectLst/>
              </a:rPr>
              <a:t> </a:t>
            </a:r>
            <a:r>
              <a:rPr lang="en-US" dirty="0" err="1">
                <a:effectLst/>
              </a:rPr>
              <a:t>yönündeki</a:t>
            </a:r>
            <a:r>
              <a:rPr lang="en-US" dirty="0">
                <a:effectLst/>
              </a:rPr>
              <a:t> </a:t>
            </a:r>
            <a:r>
              <a:rPr lang="en-US" dirty="0" err="1">
                <a:effectLst/>
              </a:rPr>
              <a:t>kıyı</a:t>
            </a:r>
            <a:r>
              <a:rPr lang="en-US" dirty="0">
                <a:effectLst/>
              </a:rPr>
              <a:t> </a:t>
            </a:r>
            <a:r>
              <a:rPr lang="en-US" dirty="0" err="1">
                <a:effectLst/>
              </a:rPr>
              <a:t>kenarında</a:t>
            </a:r>
            <a:r>
              <a:rPr lang="en-US" dirty="0">
                <a:effectLst/>
              </a:rPr>
              <a:t> </a:t>
            </a:r>
            <a:r>
              <a:rPr lang="en-US" dirty="0" err="1">
                <a:effectLst/>
              </a:rPr>
              <a:t>su</a:t>
            </a:r>
            <a:r>
              <a:rPr lang="en-US" dirty="0">
                <a:effectLst/>
              </a:rPr>
              <a:t> </a:t>
            </a:r>
            <a:r>
              <a:rPr lang="en-US" dirty="0" err="1">
                <a:effectLst/>
              </a:rPr>
              <a:t>seviyesinin</a:t>
            </a:r>
            <a:r>
              <a:rPr lang="en-US" dirty="0">
                <a:effectLst/>
              </a:rPr>
              <a:t> </a:t>
            </a:r>
            <a:r>
              <a:rPr lang="en-US" dirty="0" err="1">
                <a:effectLst/>
              </a:rPr>
              <a:t>yükselmesine</a:t>
            </a:r>
            <a:r>
              <a:rPr lang="en-US" dirty="0">
                <a:effectLst/>
              </a:rPr>
              <a:t>, </a:t>
            </a:r>
            <a:r>
              <a:rPr lang="en-US" dirty="0" err="1">
                <a:effectLst/>
              </a:rPr>
              <a:t>karşı</a:t>
            </a:r>
            <a:r>
              <a:rPr lang="en-US" dirty="0">
                <a:effectLst/>
              </a:rPr>
              <a:t> </a:t>
            </a:r>
            <a:r>
              <a:rPr lang="en-US" dirty="0" err="1">
                <a:effectLst/>
              </a:rPr>
              <a:t>yöndeki</a:t>
            </a:r>
            <a:r>
              <a:rPr lang="en-US" dirty="0">
                <a:effectLst/>
              </a:rPr>
              <a:t> </a:t>
            </a:r>
            <a:r>
              <a:rPr lang="en-US" dirty="0" err="1">
                <a:effectLst/>
              </a:rPr>
              <a:t>kıyıda</a:t>
            </a:r>
            <a:r>
              <a:rPr lang="en-US" dirty="0">
                <a:effectLst/>
              </a:rPr>
              <a:t> </a:t>
            </a:r>
            <a:r>
              <a:rPr lang="en-US" dirty="0" err="1">
                <a:effectLst/>
              </a:rPr>
              <a:t>ise</a:t>
            </a:r>
            <a:r>
              <a:rPr lang="en-US" dirty="0">
                <a:effectLst/>
              </a:rPr>
              <a:t> </a:t>
            </a:r>
            <a:r>
              <a:rPr lang="en-US" dirty="0" err="1">
                <a:effectLst/>
              </a:rPr>
              <a:t>seviyenin</a:t>
            </a:r>
            <a:r>
              <a:rPr lang="en-US" dirty="0">
                <a:effectLst/>
              </a:rPr>
              <a:t> </a:t>
            </a:r>
            <a:r>
              <a:rPr lang="en-US" dirty="0" err="1">
                <a:effectLst/>
              </a:rPr>
              <a:t>düşmesine</a:t>
            </a:r>
            <a:r>
              <a:rPr lang="en-US" dirty="0">
                <a:effectLst/>
              </a:rPr>
              <a:t> </a:t>
            </a:r>
            <a:r>
              <a:rPr lang="en-US" dirty="0" err="1">
                <a:effectLst/>
              </a:rPr>
              <a:t>neden</a:t>
            </a:r>
            <a:r>
              <a:rPr lang="en-US" dirty="0">
                <a:effectLst/>
              </a:rPr>
              <a:t> </a:t>
            </a:r>
            <a:r>
              <a:rPr lang="en-US" dirty="0" err="1">
                <a:effectLst/>
              </a:rPr>
              <a:t>olur</a:t>
            </a:r>
            <a:r>
              <a:rPr lang="en-US" dirty="0">
                <a:effectLst/>
              </a:rPr>
              <a:t>. </a:t>
            </a:r>
            <a:r>
              <a:rPr lang="en-US" dirty="0" err="1">
                <a:effectLst/>
              </a:rPr>
              <a:t>Rüzgâr</a:t>
            </a:r>
            <a:r>
              <a:rPr lang="en-US" dirty="0">
                <a:effectLst/>
              </a:rPr>
              <a:t> </a:t>
            </a:r>
            <a:r>
              <a:rPr lang="en-US" dirty="0" err="1">
                <a:effectLst/>
              </a:rPr>
              <a:t>yönünde</a:t>
            </a:r>
            <a:r>
              <a:rPr lang="en-US" dirty="0">
                <a:effectLst/>
              </a:rPr>
              <a:t> </a:t>
            </a:r>
            <a:r>
              <a:rPr lang="en-US" dirty="0" err="1">
                <a:effectLst/>
              </a:rPr>
              <a:t>oluşan</a:t>
            </a:r>
            <a:r>
              <a:rPr lang="en-US" dirty="0">
                <a:effectLst/>
              </a:rPr>
              <a:t> </a:t>
            </a:r>
            <a:r>
              <a:rPr lang="en-US" dirty="0" err="1">
                <a:effectLst/>
              </a:rPr>
              <a:t>bu</a:t>
            </a:r>
            <a:r>
              <a:rPr lang="en-US" dirty="0">
                <a:effectLst/>
              </a:rPr>
              <a:t> </a:t>
            </a:r>
            <a:r>
              <a:rPr lang="en-US" dirty="0" err="1">
                <a:effectLst/>
              </a:rPr>
              <a:t>su</a:t>
            </a:r>
            <a:r>
              <a:rPr lang="en-US" dirty="0">
                <a:effectLst/>
              </a:rPr>
              <a:t> </a:t>
            </a:r>
            <a:r>
              <a:rPr lang="en-US" dirty="0" err="1">
                <a:effectLst/>
              </a:rPr>
              <a:t>düzeyi</a:t>
            </a:r>
            <a:r>
              <a:rPr lang="en-US" dirty="0">
                <a:effectLst/>
              </a:rPr>
              <a:t> </a:t>
            </a:r>
            <a:r>
              <a:rPr lang="en-US" dirty="0" err="1">
                <a:effectLst/>
              </a:rPr>
              <a:t>eğimi</a:t>
            </a:r>
            <a:r>
              <a:rPr lang="en-US" dirty="0">
                <a:effectLst/>
              </a:rPr>
              <a:t>, </a:t>
            </a:r>
            <a:r>
              <a:rPr lang="en-US" dirty="0" err="1">
                <a:effectLst/>
              </a:rPr>
              <a:t>barotropik</a:t>
            </a:r>
            <a:r>
              <a:rPr lang="en-US" dirty="0">
                <a:effectLst/>
              </a:rPr>
              <a:t> </a:t>
            </a:r>
            <a:r>
              <a:rPr lang="en-US" dirty="0" err="1">
                <a:effectLst/>
              </a:rPr>
              <a:t>basınç</a:t>
            </a:r>
            <a:r>
              <a:rPr lang="en-US" dirty="0">
                <a:effectLst/>
              </a:rPr>
              <a:t> </a:t>
            </a:r>
            <a:r>
              <a:rPr lang="en-US" dirty="0" err="1">
                <a:effectLst/>
              </a:rPr>
              <a:t>değişimi</a:t>
            </a:r>
            <a:r>
              <a:rPr lang="en-US" dirty="0">
                <a:effectLst/>
              </a:rPr>
              <a:t> </a:t>
            </a:r>
            <a:r>
              <a:rPr lang="en-US" dirty="0" err="1">
                <a:effectLst/>
              </a:rPr>
              <a:t>meydana</a:t>
            </a:r>
            <a:r>
              <a:rPr lang="en-US" dirty="0">
                <a:effectLst/>
              </a:rPr>
              <a:t> </a:t>
            </a:r>
            <a:r>
              <a:rPr lang="en-US" dirty="0" err="1">
                <a:effectLst/>
              </a:rPr>
              <a:t>getirerek</a:t>
            </a:r>
            <a:r>
              <a:rPr lang="en-US" dirty="0">
                <a:effectLst/>
              </a:rPr>
              <a:t>, </a:t>
            </a:r>
            <a:r>
              <a:rPr lang="en-US" dirty="0" err="1">
                <a:effectLst/>
              </a:rPr>
              <a:t>su</a:t>
            </a:r>
            <a:r>
              <a:rPr lang="en-US" dirty="0">
                <a:effectLst/>
              </a:rPr>
              <a:t> </a:t>
            </a:r>
            <a:r>
              <a:rPr lang="en-US" dirty="0" err="1">
                <a:effectLst/>
              </a:rPr>
              <a:t>tabanına</a:t>
            </a:r>
            <a:r>
              <a:rPr lang="en-US" dirty="0">
                <a:effectLst/>
              </a:rPr>
              <a:t> </a:t>
            </a:r>
            <a:r>
              <a:rPr lang="en-US" dirty="0" err="1">
                <a:effectLst/>
              </a:rPr>
              <a:t>yakın</a:t>
            </a:r>
            <a:r>
              <a:rPr lang="en-US" dirty="0">
                <a:effectLst/>
              </a:rPr>
              <a:t> </a:t>
            </a:r>
            <a:r>
              <a:rPr lang="en-US" dirty="0" err="1">
                <a:effectLst/>
              </a:rPr>
              <a:t>tabakalarda</a:t>
            </a:r>
            <a:r>
              <a:rPr lang="en-US" dirty="0">
                <a:effectLst/>
              </a:rPr>
              <a:t>, </a:t>
            </a:r>
            <a:r>
              <a:rPr lang="en-US" dirty="0" err="1">
                <a:effectLst/>
              </a:rPr>
              <a:t>yüzey</a:t>
            </a:r>
            <a:r>
              <a:rPr lang="en-US" dirty="0">
                <a:effectLst/>
              </a:rPr>
              <a:t> </a:t>
            </a:r>
            <a:r>
              <a:rPr lang="en-US" dirty="0" err="1">
                <a:effectLst/>
              </a:rPr>
              <a:t>tabakasının</a:t>
            </a:r>
            <a:r>
              <a:rPr lang="en-US" dirty="0">
                <a:effectLst/>
              </a:rPr>
              <a:t> </a:t>
            </a:r>
            <a:r>
              <a:rPr lang="en-US" dirty="0" err="1">
                <a:effectLst/>
              </a:rPr>
              <a:t>sürüklenme</a:t>
            </a:r>
            <a:r>
              <a:rPr lang="en-US" dirty="0">
                <a:effectLst/>
              </a:rPr>
              <a:t> </a:t>
            </a:r>
            <a:r>
              <a:rPr lang="en-US" dirty="0" err="1">
                <a:effectLst/>
              </a:rPr>
              <a:t>yönüne</a:t>
            </a:r>
            <a:r>
              <a:rPr lang="en-US" dirty="0">
                <a:effectLst/>
              </a:rPr>
              <a:t> </a:t>
            </a:r>
            <a:r>
              <a:rPr lang="en-US" dirty="0" err="1">
                <a:effectLst/>
              </a:rPr>
              <a:t>karşıt</a:t>
            </a:r>
            <a:r>
              <a:rPr lang="en-US" dirty="0">
                <a:effectLst/>
              </a:rPr>
              <a:t> </a:t>
            </a:r>
            <a:r>
              <a:rPr lang="en-US" dirty="0" err="1">
                <a:effectLst/>
              </a:rPr>
              <a:t>yönde</a:t>
            </a:r>
            <a:r>
              <a:rPr lang="en-US" dirty="0">
                <a:effectLst/>
              </a:rPr>
              <a:t> </a:t>
            </a:r>
            <a:r>
              <a:rPr lang="en-US" dirty="0" err="1">
                <a:effectLst/>
              </a:rPr>
              <a:t>bir</a:t>
            </a:r>
            <a:r>
              <a:rPr lang="en-US" dirty="0">
                <a:effectLst/>
              </a:rPr>
              <a:t> </a:t>
            </a:r>
            <a:r>
              <a:rPr lang="en-US" dirty="0" err="1">
                <a:effectLst/>
              </a:rPr>
              <a:t>akıntı</a:t>
            </a:r>
            <a:r>
              <a:rPr lang="en-US" dirty="0">
                <a:effectLst/>
              </a:rPr>
              <a:t> </a:t>
            </a:r>
            <a:r>
              <a:rPr lang="en-US" dirty="0" err="1">
                <a:effectLst/>
              </a:rPr>
              <a:t>oluşturur</a:t>
            </a:r>
            <a:r>
              <a:rPr lang="en-US" dirty="0">
                <a:effectLst/>
              </a:rPr>
              <a:t>. </a:t>
            </a:r>
            <a:r>
              <a:rPr lang="en-US" dirty="0" err="1">
                <a:effectLst/>
              </a:rPr>
              <a:t>Sonuç</a:t>
            </a:r>
            <a:r>
              <a:rPr lang="en-US" dirty="0">
                <a:effectLst/>
              </a:rPr>
              <a:t> </a:t>
            </a:r>
            <a:r>
              <a:rPr lang="en-US" dirty="0" err="1">
                <a:effectLst/>
              </a:rPr>
              <a:t>olarak</a:t>
            </a:r>
            <a:r>
              <a:rPr lang="en-US" dirty="0">
                <a:effectLst/>
              </a:rPr>
              <a:t>, </a:t>
            </a:r>
            <a:r>
              <a:rPr lang="en-US" dirty="0" err="1">
                <a:effectLst/>
              </a:rPr>
              <a:t>yüzeydeki</a:t>
            </a:r>
            <a:r>
              <a:rPr lang="en-US" dirty="0">
                <a:effectLst/>
              </a:rPr>
              <a:t> </a:t>
            </a:r>
            <a:r>
              <a:rPr lang="en-US" dirty="0" err="1">
                <a:effectLst/>
              </a:rPr>
              <a:t>su</a:t>
            </a:r>
            <a:r>
              <a:rPr lang="en-US" dirty="0">
                <a:effectLst/>
              </a:rPr>
              <a:t> </a:t>
            </a:r>
            <a:r>
              <a:rPr lang="en-US" dirty="0" err="1">
                <a:effectLst/>
              </a:rPr>
              <a:t>tabakasını</a:t>
            </a:r>
            <a:r>
              <a:rPr lang="en-US" dirty="0">
                <a:effectLst/>
              </a:rPr>
              <a:t> </a:t>
            </a:r>
            <a:r>
              <a:rPr lang="en-US" dirty="0" err="1">
                <a:effectLst/>
              </a:rPr>
              <a:t>sürükleyerek</a:t>
            </a:r>
            <a:r>
              <a:rPr lang="en-US" dirty="0">
                <a:effectLst/>
              </a:rPr>
              <a:t> alt </a:t>
            </a:r>
            <a:r>
              <a:rPr lang="en-US" dirty="0" err="1">
                <a:effectLst/>
              </a:rPr>
              <a:t>tabakaların</a:t>
            </a:r>
            <a:r>
              <a:rPr lang="en-US" dirty="0">
                <a:effectLst/>
              </a:rPr>
              <a:t> </a:t>
            </a:r>
            <a:r>
              <a:rPr lang="en-US" dirty="0" err="1">
                <a:effectLst/>
              </a:rPr>
              <a:t>sürtünmeden</a:t>
            </a:r>
            <a:r>
              <a:rPr lang="en-US" dirty="0">
                <a:effectLst/>
              </a:rPr>
              <a:t> </a:t>
            </a:r>
            <a:r>
              <a:rPr lang="en-US" dirty="0" err="1">
                <a:effectLst/>
              </a:rPr>
              <a:t>dolayı</a:t>
            </a:r>
            <a:r>
              <a:rPr lang="en-US" dirty="0">
                <a:effectLst/>
              </a:rPr>
              <a:t> </a:t>
            </a:r>
            <a:r>
              <a:rPr lang="en-US" dirty="0" err="1">
                <a:effectLst/>
              </a:rPr>
              <a:t>ters</a:t>
            </a:r>
            <a:r>
              <a:rPr lang="en-US" dirty="0">
                <a:effectLst/>
              </a:rPr>
              <a:t> </a:t>
            </a:r>
            <a:r>
              <a:rPr lang="en-US" dirty="0" err="1">
                <a:effectLst/>
              </a:rPr>
              <a:t>yönde</a:t>
            </a:r>
            <a:r>
              <a:rPr lang="en-US" dirty="0">
                <a:effectLst/>
              </a:rPr>
              <a:t> </a:t>
            </a:r>
            <a:r>
              <a:rPr lang="en-US" dirty="0" err="1">
                <a:effectLst/>
              </a:rPr>
              <a:t>akmasına</a:t>
            </a:r>
            <a:r>
              <a:rPr lang="en-US" dirty="0">
                <a:effectLst/>
              </a:rPr>
              <a:t> </a:t>
            </a:r>
            <a:r>
              <a:rPr lang="en-US" dirty="0" err="1">
                <a:effectLst/>
              </a:rPr>
              <a:t>yol</a:t>
            </a:r>
            <a:r>
              <a:rPr lang="en-US" dirty="0">
                <a:effectLst/>
              </a:rPr>
              <a:t> </a:t>
            </a:r>
            <a:r>
              <a:rPr lang="en-US" dirty="0" err="1">
                <a:effectLst/>
              </a:rPr>
              <a:t>açan</a:t>
            </a:r>
            <a:r>
              <a:rPr lang="en-US" dirty="0">
                <a:effectLst/>
              </a:rPr>
              <a:t> </a:t>
            </a:r>
            <a:r>
              <a:rPr lang="en-US" dirty="0" err="1">
                <a:effectLst/>
              </a:rPr>
              <a:t>rüzgâr</a:t>
            </a:r>
            <a:r>
              <a:rPr lang="en-US" dirty="0">
                <a:effectLst/>
              </a:rPr>
              <a:t> </a:t>
            </a:r>
            <a:r>
              <a:rPr lang="en-US" dirty="0" err="1">
                <a:effectLst/>
              </a:rPr>
              <a:t>kuvveti</a:t>
            </a:r>
            <a:r>
              <a:rPr lang="en-US" dirty="0">
                <a:effectLst/>
              </a:rPr>
              <a:t>, </a:t>
            </a:r>
            <a:r>
              <a:rPr lang="en-US" dirty="0" err="1">
                <a:effectLst/>
              </a:rPr>
              <a:t>düşeyde</a:t>
            </a:r>
            <a:r>
              <a:rPr lang="en-US" dirty="0">
                <a:effectLst/>
              </a:rPr>
              <a:t> </a:t>
            </a:r>
            <a:r>
              <a:rPr lang="en-US" dirty="0" err="1">
                <a:effectLst/>
              </a:rPr>
              <a:t>güçlü</a:t>
            </a:r>
            <a:r>
              <a:rPr lang="en-US" dirty="0">
                <a:effectLst/>
              </a:rPr>
              <a:t> </a:t>
            </a:r>
            <a:r>
              <a:rPr lang="en-US" dirty="0" err="1">
                <a:effectLst/>
              </a:rPr>
              <a:t>bir</a:t>
            </a:r>
            <a:r>
              <a:rPr lang="en-US" dirty="0">
                <a:effectLst/>
              </a:rPr>
              <a:t> </a:t>
            </a:r>
            <a:r>
              <a:rPr lang="en-US" dirty="0" err="1">
                <a:effectLst/>
              </a:rPr>
              <a:t>su</a:t>
            </a:r>
            <a:r>
              <a:rPr lang="en-US" dirty="0">
                <a:effectLst/>
              </a:rPr>
              <a:t> </a:t>
            </a:r>
            <a:r>
              <a:rPr lang="en-US" dirty="0" err="1">
                <a:effectLst/>
              </a:rPr>
              <a:t>çevrintisi</a:t>
            </a:r>
            <a:r>
              <a:rPr lang="en-US" dirty="0">
                <a:effectLst/>
              </a:rPr>
              <a:t> </a:t>
            </a:r>
            <a:r>
              <a:rPr lang="en-US" dirty="0" err="1">
                <a:effectLst/>
              </a:rPr>
              <a:t>yaratır</a:t>
            </a:r>
            <a:r>
              <a:rPr lang="en-US" dirty="0">
                <a:effectLst/>
              </a:rPr>
              <a:t>. Bu </a:t>
            </a:r>
            <a:r>
              <a:rPr lang="en-US" dirty="0" err="1">
                <a:effectLst/>
              </a:rPr>
              <a:t>çevrinti</a:t>
            </a:r>
            <a:r>
              <a:rPr lang="en-US" dirty="0">
                <a:effectLst/>
              </a:rPr>
              <a:t> </a:t>
            </a:r>
            <a:r>
              <a:rPr lang="en-US" dirty="0" err="1">
                <a:effectLst/>
              </a:rPr>
              <a:t>hareketi</a:t>
            </a:r>
            <a:r>
              <a:rPr lang="en-US" dirty="0">
                <a:effectLst/>
              </a:rPr>
              <a:t>, </a:t>
            </a:r>
            <a:r>
              <a:rPr lang="en-US" dirty="0" err="1">
                <a:effectLst/>
              </a:rPr>
              <a:t>düşeydeki</a:t>
            </a:r>
            <a:r>
              <a:rPr lang="en-US" dirty="0">
                <a:effectLst/>
              </a:rPr>
              <a:t> momentum </a:t>
            </a:r>
            <a:r>
              <a:rPr lang="en-US" dirty="0" err="1">
                <a:effectLst/>
              </a:rPr>
              <a:t>değişimini</a:t>
            </a:r>
            <a:r>
              <a:rPr lang="en-US" dirty="0">
                <a:effectLst/>
              </a:rPr>
              <a:t> </a:t>
            </a:r>
            <a:r>
              <a:rPr lang="en-US" dirty="0" err="1">
                <a:effectLst/>
              </a:rPr>
              <a:t>artırarak</a:t>
            </a:r>
            <a:r>
              <a:rPr lang="en-US" dirty="0">
                <a:effectLst/>
              </a:rPr>
              <a:t>, </a:t>
            </a:r>
            <a:r>
              <a:rPr lang="en-US" dirty="0" err="1">
                <a:effectLst/>
              </a:rPr>
              <a:t>derinlik</a:t>
            </a:r>
            <a:r>
              <a:rPr lang="en-US" dirty="0">
                <a:effectLst/>
              </a:rPr>
              <a:t> </a:t>
            </a:r>
            <a:r>
              <a:rPr lang="en-US" dirty="0" err="1">
                <a:effectLst/>
              </a:rPr>
              <a:t>boyunca</a:t>
            </a:r>
            <a:r>
              <a:rPr lang="en-US" dirty="0">
                <a:effectLst/>
              </a:rPr>
              <a:t> </a:t>
            </a:r>
            <a:r>
              <a:rPr lang="en-US" dirty="0" err="1">
                <a:effectLst/>
              </a:rPr>
              <a:t>yoğunluk</a:t>
            </a:r>
            <a:r>
              <a:rPr lang="en-US" dirty="0">
                <a:effectLst/>
              </a:rPr>
              <a:t> </a:t>
            </a:r>
            <a:r>
              <a:rPr lang="en-US" dirty="0" err="1">
                <a:effectLst/>
              </a:rPr>
              <a:t>farklılaşmasından</a:t>
            </a:r>
            <a:r>
              <a:rPr lang="en-US" dirty="0">
                <a:effectLst/>
              </a:rPr>
              <a:t> </a:t>
            </a:r>
            <a:r>
              <a:rPr lang="en-US" dirty="0" err="1">
                <a:effectLst/>
              </a:rPr>
              <a:t>kaynaklanan</a:t>
            </a:r>
            <a:r>
              <a:rPr lang="en-US" dirty="0">
                <a:effectLst/>
              </a:rPr>
              <a:t> </a:t>
            </a:r>
            <a:r>
              <a:rPr lang="en-US" dirty="0" err="1">
                <a:effectLst/>
              </a:rPr>
              <a:t>akıntıların</a:t>
            </a:r>
            <a:r>
              <a:rPr lang="en-US" dirty="0">
                <a:effectLst/>
              </a:rPr>
              <a:t> </a:t>
            </a:r>
            <a:r>
              <a:rPr lang="en-US" dirty="0" err="1">
                <a:effectLst/>
              </a:rPr>
              <a:t>azalmasına</a:t>
            </a:r>
            <a:r>
              <a:rPr lang="en-US" dirty="0">
                <a:effectLst/>
              </a:rPr>
              <a:t> </a:t>
            </a:r>
            <a:r>
              <a:rPr lang="en-US" dirty="0" err="1">
                <a:effectLst/>
              </a:rPr>
              <a:t>ve</a:t>
            </a:r>
            <a:r>
              <a:rPr lang="en-US" dirty="0">
                <a:effectLst/>
              </a:rPr>
              <a:t> </a:t>
            </a:r>
            <a:r>
              <a:rPr lang="en-US" dirty="0" err="1">
                <a:effectLst/>
              </a:rPr>
              <a:t>bu</a:t>
            </a:r>
            <a:r>
              <a:rPr lang="en-US" dirty="0">
                <a:effectLst/>
              </a:rPr>
              <a:t> </a:t>
            </a:r>
            <a:r>
              <a:rPr lang="en-US" dirty="0" err="1">
                <a:effectLst/>
              </a:rPr>
              <a:t>sayede</a:t>
            </a:r>
            <a:r>
              <a:rPr lang="en-US" dirty="0">
                <a:effectLst/>
              </a:rPr>
              <a:t>, </a:t>
            </a:r>
            <a:r>
              <a:rPr lang="en-US" dirty="0" err="1">
                <a:effectLst/>
              </a:rPr>
              <a:t>yatay</a:t>
            </a:r>
            <a:r>
              <a:rPr lang="en-US" dirty="0">
                <a:effectLst/>
              </a:rPr>
              <a:t> </a:t>
            </a:r>
            <a:r>
              <a:rPr lang="en-US" dirty="0" err="1">
                <a:effectLst/>
              </a:rPr>
              <a:t>düzlemdeki</a:t>
            </a:r>
            <a:r>
              <a:rPr lang="en-US" dirty="0">
                <a:effectLst/>
              </a:rPr>
              <a:t> </a:t>
            </a:r>
            <a:r>
              <a:rPr lang="en-US" dirty="0" err="1">
                <a:effectLst/>
              </a:rPr>
              <a:t>karışmanın</a:t>
            </a:r>
            <a:r>
              <a:rPr lang="en-US" dirty="0">
                <a:effectLst/>
              </a:rPr>
              <a:t> </a:t>
            </a:r>
            <a:r>
              <a:rPr lang="en-US" dirty="0" err="1">
                <a:effectLst/>
              </a:rPr>
              <a:t>artmasına</a:t>
            </a:r>
            <a:r>
              <a:rPr lang="en-US" dirty="0">
                <a:effectLst/>
              </a:rPr>
              <a:t> </a:t>
            </a:r>
            <a:r>
              <a:rPr lang="en-US" dirty="0" err="1">
                <a:effectLst/>
              </a:rPr>
              <a:t>neden</a:t>
            </a:r>
            <a:r>
              <a:rPr lang="en-US" dirty="0">
                <a:effectLst/>
              </a:rPr>
              <a:t> </a:t>
            </a:r>
            <a:r>
              <a:rPr lang="en-US" dirty="0" err="1">
                <a:effectLst/>
              </a:rPr>
              <a:t>olur</a:t>
            </a:r>
            <a:r>
              <a:rPr lang="en-US" dirty="0">
                <a:effectLst/>
              </a:rPr>
              <a:t>.</a:t>
            </a:r>
          </a:p>
        </p:txBody>
      </p:sp>
      <p:sp>
        <p:nvSpPr>
          <p:cNvPr id="18" name="Rectangle 17">
            <a:extLst>
              <a:ext uri="{FF2B5EF4-FFF2-40B4-BE49-F238E27FC236}">
                <a16:creationId xmlns:a16="http://schemas.microsoft.com/office/drawing/2014/main" id="{19C0D743-B1D4-4E51-9DA7-C7D5DFB38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B7946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9C79E85A-4471-4765-8CC6-CC72735E6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7566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Footer Placeholder 1">
            <a:extLst>
              <a:ext uri="{FF2B5EF4-FFF2-40B4-BE49-F238E27FC236}">
                <a16:creationId xmlns:a16="http://schemas.microsoft.com/office/drawing/2014/main" id="{E9A73F79-7C50-4549-8ADC-1247B41129BC}"/>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a:spcAft>
                <a:spcPts val="600"/>
              </a:spcAft>
            </a:pPr>
            <a:r>
              <a:rPr lang="en-US" kern="1200" cap="all" baseline="0">
                <a:latin typeface="+mn-lt"/>
                <a:ea typeface="+mn-ea"/>
                <a:cs typeface="+mn-cs"/>
              </a:rPr>
              <a:t>EDUGLOBE TANITIM DOSYASI 2018</a:t>
            </a:r>
          </a:p>
        </p:txBody>
      </p:sp>
    </p:spTree>
    <p:extLst>
      <p:ext uri="{BB962C8B-B14F-4D97-AF65-F5344CB8AC3E}">
        <p14:creationId xmlns:p14="http://schemas.microsoft.com/office/powerpoint/2010/main" val="25513663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11">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1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15">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8" name="Rectangle 17">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67755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2020748C-55C9-4D53-BB4C-E8542268B4B1}"/>
              </a:ext>
            </a:extLst>
          </p:cNvPr>
          <p:cNvSpPr txBox="1"/>
          <p:nvPr/>
        </p:nvSpPr>
        <p:spPr>
          <a:xfrm>
            <a:off x="492371" y="2653800"/>
            <a:ext cx="3084844" cy="3335519"/>
          </a:xfrm>
          <a:prstGeom prst="rect">
            <a:avLst/>
          </a:prstGeom>
        </p:spPr>
        <p:txBody>
          <a:bodyPr vert="horz" lIns="0" tIns="45720" rIns="0" bIns="45720" rtlCol="0">
            <a:normAutofit/>
          </a:bodyPr>
          <a:lstStyle/>
          <a:p>
            <a:pPr marR="0" lvl="0" fontAlgn="base">
              <a:lnSpc>
                <a:spcPct val="90000"/>
              </a:lnSpc>
              <a:spcBef>
                <a:spcPts val="1200"/>
              </a:spcBef>
              <a:spcAft>
                <a:spcPts val="300"/>
              </a:spcAft>
              <a:buClr>
                <a:schemeClr val="accent1"/>
              </a:buClr>
              <a:buFont typeface="Calibri" panose="020F0502020204030204" pitchFamily="34" charset="0"/>
            </a:pPr>
            <a:r>
              <a:rPr lang="en-US" sz="1600" b="1" u="none" strike="noStrike" spc="0" dirty="0">
                <a:ln>
                  <a:noFill/>
                </a:ln>
                <a:solidFill>
                  <a:srgbClr val="FFFFFF"/>
                </a:solidFill>
                <a:effectLst>
                  <a:glow>
                    <a:srgbClr val="000000"/>
                  </a:glow>
                  <a:outerShdw sx="0" sy="0">
                    <a:srgbClr val="000000"/>
                  </a:outerShdw>
                  <a:reflection stA="0" endPos="0" fadeDir="0" sx="0" sy="0"/>
                </a:effectLst>
              </a:rPr>
              <a:t>KIYI YAPILARI TASARIMI</a:t>
            </a:r>
          </a:p>
        </p:txBody>
      </p:sp>
      <p:sp>
        <p:nvSpPr>
          <p:cNvPr id="2" name="Footer Placeholder 1">
            <a:extLst>
              <a:ext uri="{FF2B5EF4-FFF2-40B4-BE49-F238E27FC236}">
                <a16:creationId xmlns:a16="http://schemas.microsoft.com/office/drawing/2014/main" id="{DF194A38-C388-4834-AFA6-E53C60F14C8A}"/>
              </a:ext>
            </a:extLst>
          </p:cNvPr>
          <p:cNvSpPr>
            <a:spLocks noGrp="1"/>
          </p:cNvSpPr>
          <p:nvPr>
            <p:ph type="ftr" sz="quarter" idx="11"/>
          </p:nvPr>
        </p:nvSpPr>
        <p:spPr>
          <a:xfrm>
            <a:off x="492370" y="6459785"/>
            <a:ext cx="3344134" cy="365125"/>
          </a:xfrm>
        </p:spPr>
        <p:txBody>
          <a:bodyPr vert="horz" lIns="91440" tIns="45720" rIns="91440" bIns="45720" rtlCol="0" anchor="ctr">
            <a:normAutofit/>
          </a:bodyPr>
          <a:lstStyle/>
          <a:p>
            <a:pPr algn="l">
              <a:spcAft>
                <a:spcPts val="600"/>
              </a:spcAft>
            </a:pPr>
            <a:r>
              <a:rPr lang="en-US" kern="1200" cap="all" baseline="0">
                <a:solidFill>
                  <a:srgbClr val="FFFFFF"/>
                </a:solidFill>
                <a:latin typeface="+mn-lt"/>
                <a:ea typeface="+mn-ea"/>
                <a:cs typeface="+mn-cs"/>
              </a:rPr>
              <a:t>EDUGLOBE TANITIM DOSYASI 2018</a:t>
            </a:r>
          </a:p>
        </p:txBody>
      </p:sp>
      <p:pic>
        <p:nvPicPr>
          <p:cNvPr id="3" name="Resim 7" descr="Diagram&#10;&#10;Description automatically generated">
            <a:extLst>
              <a:ext uri="{FF2B5EF4-FFF2-40B4-BE49-F238E27FC236}">
                <a16:creationId xmlns:a16="http://schemas.microsoft.com/office/drawing/2014/main" id="{65583BB1-13A7-4246-9CE1-BC497CFC0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5000"/>
          <a:stretch/>
        </p:blipFill>
        <p:spPr>
          <a:xfrm>
            <a:off x="4075043" y="10"/>
            <a:ext cx="8111272" cy="6857990"/>
          </a:xfrm>
          <a:prstGeom prst="rect">
            <a:avLst/>
          </a:prstGeom>
        </p:spPr>
      </p:pic>
      <p:sp>
        <p:nvSpPr>
          <p:cNvPr id="29" name="Rectangle 19">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DB8E7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90136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1F88EA-5B85-4782-9A95-9C738F48E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E9A9E663-1F8A-406B-B295-B1EF8596D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C97561C-9294-4114-A5D6-9CF6CF68AC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1A978AA-7672-42C4-B5ED-55539D564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B938393-3C03-4A4C-9BEF-927DC23665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9" name="Rectangle 18">
            <a:extLst>
              <a:ext uri="{FF2B5EF4-FFF2-40B4-BE49-F238E27FC236}">
                <a16:creationId xmlns:a16="http://schemas.microsoft.com/office/drawing/2014/main" id="{A092A857-B226-45FB-955B-CBB2C1B53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bg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1D403F9-959B-44F3-97F1-49259F093A40}"/>
              </a:ext>
            </a:extLst>
          </p:cNvPr>
          <p:cNvSpPr txBox="1"/>
          <p:nvPr/>
        </p:nvSpPr>
        <p:spPr>
          <a:xfrm>
            <a:off x="385176" y="276959"/>
            <a:ext cx="6291241" cy="4491015"/>
          </a:xfrm>
          <a:prstGeom prst="rect">
            <a:avLst/>
          </a:prstGeom>
        </p:spPr>
        <p:txBody>
          <a:bodyPr vert="horz" lIns="0" tIns="45720" rIns="0" bIns="45720" rtlCol="0">
            <a:normAutofit/>
          </a:bodyPr>
          <a:lstStyle/>
          <a:p>
            <a:pPr marL="0" marR="0">
              <a:lnSpc>
                <a:spcPct val="107000"/>
              </a:lnSpc>
              <a:spcBef>
                <a:spcPts val="0"/>
              </a:spcBef>
              <a:spcAft>
                <a:spcPts val="800"/>
              </a:spcAft>
            </a:pPr>
            <a:r>
              <a:rPr lang="tr-TR" sz="1800" dirty="0">
                <a:effectLst/>
                <a:latin typeface="Arial" panose="020B0604020202020204" pitchFamily="34" charset="0"/>
                <a:ea typeface="Calibri" panose="020F0502020204030204" pitchFamily="34" charset="0"/>
                <a:cs typeface="Times New Roman" panose="02020603050405020304" pitchFamily="18" charset="0"/>
              </a:rPr>
              <a:t>Kıyı alanlarının rüzgar ve dalga ikliminin belirlenmesi, inşa edilecek  kıyı yapılarının tasarımının ilk aşamasını oluşturur. Elde edilen bu veriler kullanılarak inşa edilecek yapının özellikleri belirlenir.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90000"/>
              </a:lnSpc>
              <a:spcBef>
                <a:spcPts val="0"/>
              </a:spcBef>
              <a:spcAft>
                <a:spcPts val="800"/>
              </a:spcAft>
              <a:buClr>
                <a:schemeClr val="accent1"/>
              </a:buClr>
              <a:buSzPts val="1000"/>
              <a:buFont typeface="Calibri" panose="020F0502020204030204" pitchFamily="34" charset="0"/>
              <a:buChar char=""/>
              <a:tabLst>
                <a:tab pos="457200" algn="l"/>
              </a:tabLst>
            </a:pPr>
            <a:r>
              <a:rPr lang="en-US" sz="2000" b="1" dirty="0" err="1">
                <a:solidFill>
                  <a:srgbClr val="FFFFFF"/>
                </a:solidFill>
                <a:effectLst/>
              </a:rPr>
              <a:t>Limanlar</a:t>
            </a:r>
            <a:r>
              <a:rPr lang="en-US" sz="2000" b="1" dirty="0">
                <a:solidFill>
                  <a:srgbClr val="FFFFFF"/>
                </a:solidFill>
                <a:effectLst/>
              </a:rPr>
              <a:t>, </a:t>
            </a:r>
            <a:r>
              <a:rPr lang="en-US" sz="2000" b="1" dirty="0" err="1">
                <a:solidFill>
                  <a:srgbClr val="FFFFFF"/>
                </a:solidFill>
                <a:effectLst/>
              </a:rPr>
              <a:t>İskeleler</a:t>
            </a:r>
            <a:r>
              <a:rPr lang="en-US" sz="2000" b="1" dirty="0">
                <a:solidFill>
                  <a:srgbClr val="FFFFFF"/>
                </a:solidFill>
                <a:effectLst/>
              </a:rPr>
              <a:t> </a:t>
            </a:r>
            <a:r>
              <a:rPr lang="en-US" sz="2000" b="1" dirty="0" err="1">
                <a:solidFill>
                  <a:srgbClr val="FFFFFF"/>
                </a:solidFill>
                <a:effectLst/>
              </a:rPr>
              <a:t>ve</a:t>
            </a:r>
            <a:r>
              <a:rPr lang="en-US" sz="2000" b="1" dirty="0">
                <a:solidFill>
                  <a:srgbClr val="FFFFFF"/>
                </a:solidFill>
                <a:effectLst/>
              </a:rPr>
              <a:t> </a:t>
            </a:r>
            <a:r>
              <a:rPr lang="en-US" sz="2000" b="1" dirty="0" err="1">
                <a:solidFill>
                  <a:srgbClr val="FFFFFF"/>
                </a:solidFill>
                <a:effectLst/>
              </a:rPr>
              <a:t>Barınaklar</a:t>
            </a:r>
            <a:endParaRPr lang="en-US" sz="2000" dirty="0">
              <a:solidFill>
                <a:srgbClr val="FFFFFF"/>
              </a:solidFill>
              <a:effectLst/>
            </a:endParaRPr>
          </a:p>
          <a:p>
            <a:pPr marL="742950" marR="0" lvl="1" indent="-285750">
              <a:lnSpc>
                <a:spcPct val="90000"/>
              </a:lnSpc>
              <a:spcBef>
                <a:spcPts val="0"/>
              </a:spcBef>
              <a:spcAft>
                <a:spcPts val="800"/>
              </a:spcAft>
              <a:buClr>
                <a:schemeClr val="accent1"/>
              </a:buClr>
              <a:buSzPts val="1000"/>
              <a:buFont typeface="Calibri" panose="020F0502020204030204" pitchFamily="34" charset="0"/>
              <a:buChar char="o"/>
              <a:tabLst>
                <a:tab pos="914400" algn="l"/>
              </a:tabLst>
            </a:pPr>
            <a:r>
              <a:rPr lang="en-US" sz="2000" b="1" dirty="0" err="1">
                <a:solidFill>
                  <a:srgbClr val="FFFFFF"/>
                </a:solidFill>
                <a:effectLst/>
              </a:rPr>
              <a:t>Marinalar</a:t>
            </a:r>
            <a:endParaRPr lang="en-US" sz="2000" dirty="0">
              <a:solidFill>
                <a:srgbClr val="FFFFFF"/>
              </a:solidFill>
              <a:effectLst/>
            </a:endParaRPr>
          </a:p>
          <a:p>
            <a:pPr marL="742950" marR="0" lvl="1" indent="-285750">
              <a:lnSpc>
                <a:spcPct val="90000"/>
              </a:lnSpc>
              <a:spcBef>
                <a:spcPts val="0"/>
              </a:spcBef>
              <a:spcAft>
                <a:spcPts val="800"/>
              </a:spcAft>
              <a:buClr>
                <a:schemeClr val="accent1"/>
              </a:buClr>
              <a:buSzPts val="1000"/>
              <a:buFont typeface="Calibri" panose="020F0502020204030204" pitchFamily="34" charset="0"/>
              <a:buChar char="o"/>
              <a:tabLst>
                <a:tab pos="914400" algn="l"/>
              </a:tabLst>
            </a:pPr>
            <a:r>
              <a:rPr lang="en-US" sz="2000" b="1" dirty="0" err="1">
                <a:solidFill>
                  <a:srgbClr val="FFFFFF"/>
                </a:solidFill>
                <a:effectLst/>
              </a:rPr>
              <a:t>Rıhtımlar</a:t>
            </a:r>
            <a:endParaRPr lang="en-US" sz="2000" dirty="0">
              <a:solidFill>
                <a:srgbClr val="FFFFFF"/>
              </a:solidFill>
              <a:effectLst/>
            </a:endParaRPr>
          </a:p>
          <a:p>
            <a:pPr marL="742950" marR="0" lvl="1" indent="-285750">
              <a:lnSpc>
                <a:spcPct val="90000"/>
              </a:lnSpc>
              <a:spcBef>
                <a:spcPts val="0"/>
              </a:spcBef>
              <a:spcAft>
                <a:spcPts val="800"/>
              </a:spcAft>
              <a:buClr>
                <a:schemeClr val="accent1"/>
              </a:buClr>
              <a:buSzPts val="1000"/>
              <a:buFont typeface="Calibri" panose="020F0502020204030204" pitchFamily="34" charset="0"/>
              <a:buChar char="o"/>
              <a:tabLst>
                <a:tab pos="914400" algn="l"/>
              </a:tabLst>
            </a:pPr>
            <a:r>
              <a:rPr lang="en-US" sz="2000" b="1" dirty="0" err="1">
                <a:solidFill>
                  <a:srgbClr val="FFFFFF"/>
                </a:solidFill>
                <a:effectLst/>
              </a:rPr>
              <a:t>Mendirekler</a:t>
            </a:r>
            <a:endParaRPr lang="en-US" sz="2000" dirty="0">
              <a:solidFill>
                <a:srgbClr val="FFFFFF"/>
              </a:solidFill>
              <a:effectLst/>
            </a:endParaRPr>
          </a:p>
          <a:p>
            <a:pPr marL="742950" marR="0" lvl="1" indent="-285750">
              <a:lnSpc>
                <a:spcPct val="90000"/>
              </a:lnSpc>
              <a:spcBef>
                <a:spcPts val="0"/>
              </a:spcBef>
              <a:spcAft>
                <a:spcPts val="800"/>
              </a:spcAft>
              <a:buClr>
                <a:schemeClr val="accent1"/>
              </a:buClr>
              <a:buSzPts val="1000"/>
              <a:buFont typeface="Calibri" panose="020F0502020204030204" pitchFamily="34" charset="0"/>
              <a:buChar char="o"/>
              <a:tabLst>
                <a:tab pos="914400" algn="l"/>
              </a:tabLst>
            </a:pPr>
            <a:r>
              <a:rPr lang="en-US" sz="2000" b="1" dirty="0" err="1">
                <a:solidFill>
                  <a:srgbClr val="FFFFFF"/>
                </a:solidFill>
                <a:effectLst/>
              </a:rPr>
              <a:t>Dalgakıranlar</a:t>
            </a:r>
            <a:endParaRPr lang="en-US" sz="2000" dirty="0">
              <a:solidFill>
                <a:srgbClr val="FFFFFF"/>
              </a:solidFill>
              <a:effectLst/>
            </a:endParaRPr>
          </a:p>
        </p:txBody>
      </p:sp>
      <p:sp>
        <p:nvSpPr>
          <p:cNvPr id="2" name="Footer Placeholder 1">
            <a:extLst>
              <a:ext uri="{FF2B5EF4-FFF2-40B4-BE49-F238E27FC236}">
                <a16:creationId xmlns:a16="http://schemas.microsoft.com/office/drawing/2014/main" id="{D57917A1-73C5-4FC4-B401-2920C4897267}"/>
              </a:ext>
            </a:extLst>
          </p:cNvPr>
          <p:cNvSpPr>
            <a:spLocks noGrp="1"/>
          </p:cNvSpPr>
          <p:nvPr>
            <p:ph type="ftr" sz="quarter" idx="11"/>
          </p:nvPr>
        </p:nvSpPr>
        <p:spPr>
          <a:xfrm>
            <a:off x="5498590" y="6318821"/>
            <a:ext cx="5076585" cy="320040"/>
          </a:xfrm>
        </p:spPr>
        <p:txBody>
          <a:bodyPr vert="horz" lIns="91440" tIns="45720" rIns="91440" bIns="45720" rtlCol="0" anchor="ctr">
            <a:normAutofit/>
          </a:bodyPr>
          <a:lstStyle/>
          <a:p>
            <a:pPr algn="r" defTabSz="457200">
              <a:spcAft>
                <a:spcPts val="600"/>
              </a:spcAft>
            </a:pPr>
            <a:r>
              <a:rPr lang="en-US" sz="1050" kern="1200" cap="all" baseline="0">
                <a:solidFill>
                  <a:srgbClr val="FFFFFF"/>
                </a:solidFill>
                <a:latin typeface="+mn-lt"/>
                <a:ea typeface="+mn-ea"/>
                <a:cs typeface="+mn-cs"/>
              </a:rPr>
              <a:t>EDUGLOBE TANITIM DOSYASI 2018</a:t>
            </a:r>
          </a:p>
        </p:txBody>
      </p:sp>
      <p:sp>
        <p:nvSpPr>
          <p:cNvPr id="12" name="TextBox 11">
            <a:extLst>
              <a:ext uri="{FF2B5EF4-FFF2-40B4-BE49-F238E27FC236}">
                <a16:creationId xmlns:a16="http://schemas.microsoft.com/office/drawing/2014/main" id="{F49CE86C-EA84-408E-BA5F-BBB9C6EA0CD2}"/>
              </a:ext>
            </a:extLst>
          </p:cNvPr>
          <p:cNvSpPr txBox="1"/>
          <p:nvPr/>
        </p:nvSpPr>
        <p:spPr>
          <a:xfrm>
            <a:off x="5290038" y="1735369"/>
            <a:ext cx="6096000" cy="3633752"/>
          </a:xfrm>
          <a:prstGeom prst="rect">
            <a:avLst/>
          </a:prstGeom>
          <a:noFill/>
        </p:spPr>
        <p:txBody>
          <a:bodyPr wrap="square">
            <a:spAutoFit/>
          </a:bodyPr>
          <a:lstStyle/>
          <a:p>
            <a:pPr marL="0" marR="0">
              <a:lnSpc>
                <a:spcPct val="107000"/>
              </a:lnSpc>
              <a:spcBef>
                <a:spcPts val="0"/>
              </a:spcBef>
              <a:spcAft>
                <a:spcPts val="800"/>
              </a:spcAft>
            </a:pPr>
            <a:r>
              <a:rPr lang="tr-TR" sz="1800" dirty="0">
                <a:effectLst/>
                <a:latin typeface="Arial" panose="020B0604020202020204" pitchFamily="34" charset="0"/>
                <a:ea typeface="Calibri" panose="020F0502020204030204" pitchFamily="34" charset="0"/>
                <a:cs typeface="Times New Roman" panose="02020603050405020304" pitchFamily="18" charset="0"/>
              </a:rPr>
              <a:t>Ülkemizin ihtiyacı olan ve yurt dışına patent ücreti ödeyerek inşa ettiğimiz yapay dalgakıranların yerine yerli bir tasarım (TÜRKTAŞ) geliştirilmektedir. Çalışma patent ve yapay dalgakıran blok ithalatını önlemeye yöneliktir. Ülkemizde özellikle Karadeniz'de inşa edilen/edilecek deniz ve kıyı koruma yapılarının yapay olanlarını dünyada üreten iki büyük firma patent sahipleridir. Bu nedenle bu iki ülke her yapılan ve inşa edilen liman projesinin %8'i oranında, o ülkede gerçekleştirilen tüm inşaatlardan patent payı almaktadırlar. Uygulama kontrolü ve yerleştirme ekipmanları açısından inşaat bütçesinin %20'si oranında ithalat ikamesi sağlanabilmesi hedeflenmiştir.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150735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9" name="Rectangle 7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a:extLst>
              <a:ext uri="{FF2B5EF4-FFF2-40B4-BE49-F238E27FC236}">
                <a16:creationId xmlns:a16="http://schemas.microsoft.com/office/drawing/2014/main" id="{7CE92338-0ED7-4C76-8A2E-D0CD7456D454}"/>
              </a:ext>
            </a:extLst>
          </p:cNvPr>
          <p:cNvPicPr>
            <a:picLocks noChangeArrowheads="1"/>
          </p:cNvPicPr>
          <p:nvPr/>
        </p:nvPicPr>
        <p:blipFill rotWithShape="1">
          <a:blip r:embed="rId2" cstate="print">
            <a:extLst>
              <a:ext uri="{28A0092B-C50C-407E-A947-70E740481C1C}">
                <a14:useLocalDpi xmlns:a14="http://schemas.microsoft.com/office/drawing/2010/main" val="0"/>
              </a:ext>
            </a:extLst>
          </a:blip>
          <a:srcRect r="29429" b="-2"/>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1" name="Straight Connector 8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937A275-B6DA-43A1-AA0D-CC02B7D99C31}"/>
              </a:ext>
            </a:extLst>
          </p:cNvPr>
          <p:cNvSpPr>
            <a:spLocks noGrp="1"/>
          </p:cNvSpPr>
          <p:nvPr>
            <p:ph type="ftr" sz="quarter" idx="11"/>
          </p:nvPr>
        </p:nvSpPr>
        <p:spPr>
          <a:xfrm>
            <a:off x="5181601" y="6459785"/>
            <a:ext cx="3739340" cy="365125"/>
          </a:xfrm>
        </p:spPr>
        <p:txBody>
          <a:bodyPr vert="horz" lIns="91440" tIns="45720" rIns="91440" bIns="45720" rtlCol="0" anchor="ctr">
            <a:normAutofit/>
          </a:bodyPr>
          <a:lstStyle/>
          <a:p>
            <a:pPr algn="l">
              <a:spcAft>
                <a:spcPts val="600"/>
              </a:spcAft>
            </a:pPr>
            <a:r>
              <a:rPr lang="en-US" kern="1200" cap="all" baseline="0">
                <a:solidFill>
                  <a:schemeClr val="tx1">
                    <a:lumMod val="75000"/>
                    <a:lumOff val="25000"/>
                  </a:schemeClr>
                </a:solidFill>
                <a:latin typeface="+mn-lt"/>
                <a:ea typeface="+mn-ea"/>
                <a:cs typeface="+mn-cs"/>
              </a:rPr>
              <a:t>EDUGLOBE TANITIM DOSYASI 2018</a:t>
            </a:r>
          </a:p>
        </p:txBody>
      </p:sp>
      <p:graphicFrame>
        <p:nvGraphicFramePr>
          <p:cNvPr id="6" name="TextBox 3">
            <a:extLst>
              <a:ext uri="{FF2B5EF4-FFF2-40B4-BE49-F238E27FC236}">
                <a16:creationId xmlns:a16="http://schemas.microsoft.com/office/drawing/2014/main" id="{D3B5E33E-F399-C419-2AC8-3B93919A5323}"/>
              </a:ext>
            </a:extLst>
          </p:cNvPr>
          <p:cNvGraphicFramePr/>
          <p:nvPr>
            <p:extLst>
              <p:ext uri="{D42A27DB-BD31-4B8C-83A1-F6EECF244321}">
                <p14:modId xmlns:p14="http://schemas.microsoft.com/office/powerpoint/2010/main" val="3370452326"/>
              </p:ext>
            </p:extLst>
          </p:nvPr>
        </p:nvGraphicFramePr>
        <p:xfrm>
          <a:off x="5181601" y="2198914"/>
          <a:ext cx="6368142" cy="3670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2038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Unvan 1"/>
          <p:cNvSpPr>
            <a:spLocks noGrp="1"/>
          </p:cNvSpPr>
          <p:nvPr>
            <p:ph type="title"/>
          </p:nvPr>
        </p:nvSpPr>
        <p:spPr>
          <a:xfrm>
            <a:off x="492370" y="516835"/>
            <a:ext cx="3084844" cy="5772840"/>
          </a:xfrm>
        </p:spPr>
        <p:txBody>
          <a:bodyPr anchor="ctr">
            <a:normAutofit/>
          </a:bodyPr>
          <a:lstStyle/>
          <a:p>
            <a:r>
              <a:rPr lang="tr-TR" sz="3600">
                <a:solidFill>
                  <a:srgbClr val="FFFFFF"/>
                </a:solidFill>
              </a:rPr>
              <a:t>FİRMA HAKKINDA </a:t>
            </a:r>
          </a:p>
        </p:txBody>
      </p:sp>
      <p:sp>
        <p:nvSpPr>
          <p:cNvPr id="15" name="Rectangle 14">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Altbilgi Yer Tutucusu 3"/>
          <p:cNvSpPr>
            <a:spLocks noGrp="1"/>
          </p:cNvSpPr>
          <p:nvPr>
            <p:ph type="ftr" sz="quarter" idx="11"/>
          </p:nvPr>
        </p:nvSpPr>
        <p:spPr>
          <a:xfrm>
            <a:off x="4742017" y="6459785"/>
            <a:ext cx="5105169" cy="365125"/>
          </a:xfrm>
        </p:spPr>
        <p:txBody>
          <a:bodyPr>
            <a:normAutofit/>
          </a:bodyPr>
          <a:lstStyle/>
          <a:p>
            <a:pPr algn="l">
              <a:spcAft>
                <a:spcPts val="600"/>
              </a:spcAft>
            </a:pPr>
            <a:r>
              <a:rPr lang="tr-TR">
                <a:solidFill>
                  <a:schemeClr val="tx2"/>
                </a:solidFill>
              </a:rPr>
              <a:t>EDUGLOBE</a:t>
            </a: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4852" y="178229"/>
            <a:ext cx="802217" cy="735712"/>
          </a:xfrm>
          <a:prstGeom prst="rect">
            <a:avLst/>
          </a:prstGeom>
        </p:spPr>
      </p:pic>
      <p:graphicFrame>
        <p:nvGraphicFramePr>
          <p:cNvPr id="7" name="İçerik Yer Tutucusu 2">
            <a:extLst>
              <a:ext uri="{FF2B5EF4-FFF2-40B4-BE49-F238E27FC236}">
                <a16:creationId xmlns:a16="http://schemas.microsoft.com/office/drawing/2014/main" id="{0D2576E9-34E8-1E24-20CF-40259A47395D}"/>
              </a:ext>
            </a:extLst>
          </p:cNvPr>
          <p:cNvGraphicFramePr>
            <a:graphicFrameLocks noGrp="1"/>
          </p:cNvGraphicFramePr>
          <p:nvPr>
            <p:ph idx="1"/>
            <p:extLst>
              <p:ext uri="{D42A27DB-BD31-4B8C-83A1-F6EECF244321}">
                <p14:modId xmlns:p14="http://schemas.microsoft.com/office/powerpoint/2010/main" val="375563660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2412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10895F6-D24B-C115-1E52-852F80574EBF}"/>
              </a:ext>
            </a:extLst>
          </p:cNvPr>
          <p:cNvPicPr>
            <a:picLocks noChangeAspect="1"/>
          </p:cNvPicPr>
          <p:nvPr/>
        </p:nvPicPr>
        <p:blipFill rotWithShape="1">
          <a:blip r:embed="rId2"/>
          <a:srcRect l="52135" r="10308"/>
          <a:stretch/>
        </p:blipFill>
        <p:spPr>
          <a:xfrm>
            <a:off x="20" y="10"/>
            <a:ext cx="4578952" cy="6857990"/>
          </a:xfrm>
          <a:prstGeom prst="rect">
            <a:avLst/>
          </a:prstGeom>
        </p:spPr>
      </p:pic>
      <p:sp>
        <p:nvSpPr>
          <p:cNvPr id="16" name="Rectangle 15">
            <a:extLst>
              <a:ext uri="{FF2B5EF4-FFF2-40B4-BE49-F238E27FC236}">
                <a16:creationId xmlns:a16="http://schemas.microsoft.com/office/drawing/2014/main" id="{4D9C48B3-6057-4FA3-BFE1-E277D0635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rgbClr val="0D366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928BFF5C-9619-41D1-9F73-F5B9D6C6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rgbClr val="2892A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A949278B-F624-4694-BBD7-04D485490065}"/>
              </a:ext>
            </a:extLst>
          </p:cNvPr>
          <p:cNvSpPr txBox="1"/>
          <p:nvPr/>
        </p:nvSpPr>
        <p:spPr>
          <a:xfrm>
            <a:off x="5124206" y="2236304"/>
            <a:ext cx="6339840" cy="3652667"/>
          </a:xfrm>
          <a:prstGeom prst="rect">
            <a:avLst/>
          </a:prstGeom>
        </p:spPr>
        <p:txBody>
          <a:bodyPr vert="horz" lIns="0" tIns="45720" rIns="0" bIns="45720" rtlCol="0">
            <a:normAutofit/>
          </a:bodyPr>
          <a:lstStyle/>
          <a:p>
            <a:pPr marR="0" lvl="0" fontAlgn="base">
              <a:lnSpc>
                <a:spcPct val="90000"/>
              </a:lnSpc>
              <a:spcBef>
                <a:spcPts val="1200"/>
              </a:spcBef>
              <a:spcAft>
                <a:spcPts val="300"/>
              </a:spcAft>
              <a:buClr>
                <a:schemeClr val="accent1"/>
              </a:buClr>
              <a:buFont typeface="Calibri" panose="020F0502020204030204" pitchFamily="34" charset="0"/>
            </a:pPr>
            <a:r>
              <a:rPr lang="en-US" b="1" u="none" strike="noStrike" spc="0">
                <a:ln>
                  <a:noFill/>
                </a:ln>
                <a:solidFill>
                  <a:srgbClr val="FFFFFF"/>
                </a:solidFill>
                <a:effectLst>
                  <a:glow>
                    <a:srgbClr val="000000"/>
                  </a:glow>
                  <a:outerShdw sx="0" sy="0">
                    <a:srgbClr val="000000"/>
                  </a:outerShdw>
                  <a:reflection stA="0" endPos="0" fadeDir="0" sx="0" sy="0"/>
                </a:effectLst>
              </a:rPr>
              <a:t>YENİLENEBİLİR DENİZ ENERJİSİ</a:t>
            </a:r>
          </a:p>
          <a:p>
            <a:pPr marL="0" marR="0">
              <a:lnSpc>
                <a:spcPct val="90000"/>
              </a:lnSpc>
              <a:spcBef>
                <a:spcPts val="0"/>
              </a:spcBef>
              <a:spcAft>
                <a:spcPts val="800"/>
              </a:spcAft>
              <a:buClr>
                <a:schemeClr val="accent1"/>
              </a:buClr>
              <a:buFont typeface="Calibri" panose="020F0502020204030204" pitchFamily="34" charset="0"/>
            </a:pPr>
            <a:r>
              <a:rPr lang="en-US">
                <a:solidFill>
                  <a:srgbClr val="FFFFFF"/>
                </a:solidFill>
                <a:effectLst/>
              </a:rPr>
              <a:t> </a:t>
            </a:r>
          </a:p>
          <a:p>
            <a:pPr marL="0" marR="0">
              <a:lnSpc>
                <a:spcPct val="90000"/>
              </a:lnSpc>
              <a:spcBef>
                <a:spcPts val="0"/>
              </a:spcBef>
              <a:spcAft>
                <a:spcPts val="800"/>
              </a:spcAft>
              <a:buClr>
                <a:schemeClr val="accent1"/>
              </a:buClr>
              <a:buFont typeface="Calibri" panose="020F0502020204030204" pitchFamily="34" charset="0"/>
            </a:pPr>
            <a:r>
              <a:rPr lang="en-US">
                <a:solidFill>
                  <a:srgbClr val="FFFFFF"/>
                </a:solidFill>
                <a:effectLst/>
              </a:rPr>
              <a:t>Türkiye’nin kıyı,geçiş ve iç su kütlelerinde yenilenebilir Elektronik Rüzgar ve Dalga İklimi ve Enerjisi Atlası hazırlanmıştır. Atlasa bulut tabanlı erişim sağlanmıştır.</a:t>
            </a:r>
          </a:p>
          <a:p>
            <a:pPr marL="0" marR="0">
              <a:lnSpc>
                <a:spcPct val="90000"/>
              </a:lnSpc>
              <a:spcBef>
                <a:spcPts val="0"/>
              </a:spcBef>
              <a:spcAft>
                <a:spcPts val="800"/>
              </a:spcAft>
              <a:buClr>
                <a:schemeClr val="accent1"/>
              </a:buClr>
              <a:buFont typeface="Calibri" panose="020F0502020204030204" pitchFamily="34" charset="0"/>
            </a:pPr>
            <a:r>
              <a:rPr lang="en-US">
                <a:solidFill>
                  <a:srgbClr val="FFFFFF"/>
                </a:solidFill>
                <a:effectLst/>
              </a:rPr>
              <a:t>Türkiye kıyı bölgelerinde en optimum rüzgar santrali alanların tespit edebilir noktasal enerji üretim değerleri saptayabilir. Denizel alanlarda noktasal dalga enerjisi hesapları yapılabilir.</a:t>
            </a:r>
          </a:p>
        </p:txBody>
      </p:sp>
      <p:sp>
        <p:nvSpPr>
          <p:cNvPr id="2" name="Footer Placeholder 1">
            <a:extLst>
              <a:ext uri="{FF2B5EF4-FFF2-40B4-BE49-F238E27FC236}">
                <a16:creationId xmlns:a16="http://schemas.microsoft.com/office/drawing/2014/main" id="{71107D01-9922-4825-BF7B-2F7271BF33B5}"/>
              </a:ext>
            </a:extLst>
          </p:cNvPr>
          <p:cNvSpPr>
            <a:spLocks noGrp="1"/>
          </p:cNvSpPr>
          <p:nvPr>
            <p:ph type="ftr" sz="quarter" idx="11"/>
          </p:nvPr>
        </p:nvSpPr>
        <p:spPr>
          <a:xfrm>
            <a:off x="8037443" y="6459785"/>
            <a:ext cx="3554790" cy="365125"/>
          </a:xfrm>
        </p:spPr>
        <p:txBody>
          <a:bodyPr vert="horz" lIns="91440" tIns="45720" rIns="91440" bIns="45720" rtlCol="0" anchor="ctr">
            <a:normAutofit/>
          </a:bodyPr>
          <a:lstStyle/>
          <a:p>
            <a:pPr algn="r">
              <a:spcAft>
                <a:spcPts val="600"/>
              </a:spcAft>
            </a:pPr>
            <a:r>
              <a:rPr lang="en-US" kern="1200" cap="all" baseline="0">
                <a:solidFill>
                  <a:srgbClr val="FFFFFF"/>
                </a:solidFill>
                <a:latin typeface="+mn-lt"/>
                <a:ea typeface="+mn-ea"/>
                <a:cs typeface="+mn-cs"/>
              </a:rPr>
              <a:t>EDUGLOBE TANITIM DOSYASI 2018</a:t>
            </a:r>
          </a:p>
        </p:txBody>
      </p:sp>
    </p:spTree>
    <p:extLst>
      <p:ext uri="{BB962C8B-B14F-4D97-AF65-F5344CB8AC3E}">
        <p14:creationId xmlns:p14="http://schemas.microsoft.com/office/powerpoint/2010/main" val="4059626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BA5665-9598-4383-8F19-52182CBB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C777A6-9696-47DF-BA90-40895EFCE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C05B094-D180-41FA-B209-8388E9F7D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E75FE24F-42AC-4324-A9D9-4209DAFC2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9117" y="841248"/>
            <a:ext cx="1759671" cy="5175504"/>
          </a:xfrm>
          <a:prstGeom prst="rect">
            <a:avLst/>
          </a:prstGeom>
        </p:spPr>
      </p:pic>
      <p:pic>
        <p:nvPicPr>
          <p:cNvPr id="7" name="Picture 6">
            <a:extLst>
              <a:ext uri="{FF2B5EF4-FFF2-40B4-BE49-F238E27FC236}">
                <a16:creationId xmlns:a16="http://schemas.microsoft.com/office/drawing/2014/main" id="{6A5C08F3-C793-4927-B8EC-48AB54D499C3}"/>
              </a:ext>
            </a:extLst>
          </p:cNvPr>
          <p:cNvPicPr>
            <a:picLocks noChangeAspect="1"/>
          </p:cNvPicPr>
          <p:nvPr/>
        </p:nvPicPr>
        <p:blipFill>
          <a:blip r:embed="rId3"/>
          <a:stretch>
            <a:fillRect/>
          </a:stretch>
        </p:blipFill>
        <p:spPr>
          <a:xfrm>
            <a:off x="6255173" y="1583019"/>
            <a:ext cx="5092361" cy="3691962"/>
          </a:xfrm>
          <a:prstGeom prst="rect">
            <a:avLst/>
          </a:prstGeom>
        </p:spPr>
      </p:pic>
      <p:sp>
        <p:nvSpPr>
          <p:cNvPr id="2" name="Footer Placeholder 1">
            <a:extLst>
              <a:ext uri="{FF2B5EF4-FFF2-40B4-BE49-F238E27FC236}">
                <a16:creationId xmlns:a16="http://schemas.microsoft.com/office/drawing/2014/main" id="{48DF977D-3AF9-4BA9-8306-95F2E8A96212}"/>
              </a:ext>
            </a:extLst>
          </p:cNvPr>
          <p:cNvSpPr>
            <a:spLocks noGrp="1"/>
          </p:cNvSpPr>
          <p:nvPr>
            <p:ph type="ftr" sz="quarter" idx="11"/>
          </p:nvPr>
        </p:nvSpPr>
        <p:spPr>
          <a:xfrm>
            <a:off x="3686185" y="6459785"/>
            <a:ext cx="4822804" cy="365125"/>
          </a:xfrm>
        </p:spPr>
        <p:txBody>
          <a:bodyPr>
            <a:normAutofit/>
          </a:bodyPr>
          <a:lstStyle/>
          <a:p>
            <a:pPr>
              <a:spcAft>
                <a:spcPts val="600"/>
              </a:spcAft>
            </a:pPr>
            <a:r>
              <a:rPr lang="tr-TR"/>
              <a:t>EDUGLOBE TANITIM DOSYASI 2018</a:t>
            </a:r>
          </a:p>
        </p:txBody>
      </p:sp>
    </p:spTree>
    <p:extLst>
      <p:ext uri="{BB962C8B-B14F-4D97-AF65-F5344CB8AC3E}">
        <p14:creationId xmlns:p14="http://schemas.microsoft.com/office/powerpoint/2010/main" val="2736843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D85225-4221-4672-B1DE-C34BFFF5F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5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Description automatically generated">
            <a:extLst>
              <a:ext uri="{FF2B5EF4-FFF2-40B4-BE49-F238E27FC236}">
                <a16:creationId xmlns:a16="http://schemas.microsoft.com/office/drawing/2014/main" id="{6AC2BC24-FBFF-4C86-8F7A-923843620F9E}"/>
              </a:ext>
            </a:extLst>
          </p:cNvPr>
          <p:cNvPicPr>
            <a:picLocks noChangeAspect="1"/>
          </p:cNvPicPr>
          <p:nvPr/>
        </p:nvPicPr>
        <p:blipFill rotWithShape="1">
          <a:blip r:embed="rId2"/>
          <a:srcRect r="1" b="3611"/>
          <a:stretch/>
        </p:blipFill>
        <p:spPr>
          <a:xfrm>
            <a:off x="643467" y="643467"/>
            <a:ext cx="10905066" cy="5571066"/>
          </a:xfrm>
          <a:prstGeom prst="rect">
            <a:avLst/>
          </a:prstGeom>
        </p:spPr>
      </p:pic>
      <p:sp>
        <p:nvSpPr>
          <p:cNvPr id="13" name="Rectangle 12">
            <a:extLst>
              <a:ext uri="{FF2B5EF4-FFF2-40B4-BE49-F238E27FC236}">
                <a16:creationId xmlns:a16="http://schemas.microsoft.com/office/drawing/2014/main" id="{6FB55C46-EDB8-4EC2-AD52-94B111D3A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FFB855D1-48B8-4C7F-951C-F355DA525427}"/>
              </a:ext>
            </a:extLst>
          </p:cNvPr>
          <p:cNvSpPr>
            <a:spLocks noGrp="1"/>
          </p:cNvSpPr>
          <p:nvPr>
            <p:ph type="ftr" sz="quarter" idx="11"/>
          </p:nvPr>
        </p:nvSpPr>
        <p:spPr>
          <a:xfrm>
            <a:off x="3686185" y="6459785"/>
            <a:ext cx="4822804" cy="365125"/>
          </a:xfrm>
        </p:spPr>
        <p:txBody>
          <a:bodyPr>
            <a:normAutofit/>
          </a:bodyPr>
          <a:lstStyle/>
          <a:p>
            <a:pPr>
              <a:spcAft>
                <a:spcPts val="600"/>
              </a:spcAft>
            </a:pPr>
            <a:r>
              <a:rPr lang="tr-TR"/>
              <a:t>EDUGLOBE TANITIM DOSYASI 2018</a:t>
            </a:r>
          </a:p>
        </p:txBody>
      </p:sp>
    </p:spTree>
    <p:extLst>
      <p:ext uri="{BB962C8B-B14F-4D97-AF65-F5344CB8AC3E}">
        <p14:creationId xmlns:p14="http://schemas.microsoft.com/office/powerpoint/2010/main" val="1872450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A pile of gold coins&#10;&#10;Description automatically generated with low confidence"/>
          <p:cNvPicPr>
            <a:picLocks noChangeAspect="1"/>
          </p:cNvPicPr>
          <p:nvPr/>
        </p:nvPicPr>
        <p:blipFill rotWithShape="1">
          <a:blip r:embed="rId2" cstate="print">
            <a:extLst>
              <a:ext uri="{28A0092B-C50C-407E-A947-70E740481C1C}">
                <a14:useLocalDpi xmlns:a14="http://schemas.microsoft.com/office/drawing/2010/main" val="0"/>
              </a:ext>
            </a:extLst>
          </a:blip>
          <a:srcRect l="18258" r="32384"/>
          <a:stretch/>
        </p:blipFill>
        <p:spPr>
          <a:xfrm>
            <a:off x="20" y="3579"/>
            <a:ext cx="6014565" cy="6854421"/>
          </a:xfrm>
          <a:prstGeom prst="rect">
            <a:avLst/>
          </a:prstGeom>
        </p:spPr>
      </p:pic>
      <p:sp>
        <p:nvSpPr>
          <p:cNvPr id="2" name="Unvan 1"/>
          <p:cNvSpPr>
            <a:spLocks noGrp="1"/>
          </p:cNvSpPr>
          <p:nvPr>
            <p:ph type="title"/>
          </p:nvPr>
        </p:nvSpPr>
        <p:spPr>
          <a:xfrm>
            <a:off x="1021543" y="1480782"/>
            <a:ext cx="3971498" cy="3896436"/>
          </a:xfrm>
        </p:spPr>
        <p:txBody>
          <a:bodyPr anchor="ctr">
            <a:normAutofit/>
          </a:bodyPr>
          <a:lstStyle/>
          <a:p>
            <a:pPr algn="ctr"/>
            <a:r>
              <a:rPr lang="tr-TR">
                <a:solidFill>
                  <a:srgbClr val="FFFFFF"/>
                </a:solidFill>
              </a:rPr>
              <a:t> AR-GE PROJELERİMİZ</a:t>
            </a:r>
          </a:p>
        </p:txBody>
      </p:sp>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t="5404" r="-3" b="688"/>
          <a:stretch/>
        </p:blipFill>
        <p:spPr>
          <a:xfrm>
            <a:off x="6883401" y="803191"/>
            <a:ext cx="4516920" cy="2385915"/>
          </a:xfrm>
          <a:prstGeom prst="rect">
            <a:avLst/>
          </a:prstGeom>
        </p:spPr>
      </p:pic>
      <p:sp>
        <p:nvSpPr>
          <p:cNvPr id="3" name="İçerik Yer Tutucusu 2"/>
          <p:cNvSpPr>
            <a:spLocks noGrp="1"/>
          </p:cNvSpPr>
          <p:nvPr>
            <p:ph idx="1"/>
          </p:nvPr>
        </p:nvSpPr>
        <p:spPr>
          <a:xfrm>
            <a:off x="6883401" y="3676052"/>
            <a:ext cx="4516920" cy="2375756"/>
          </a:xfrm>
        </p:spPr>
        <p:txBody>
          <a:bodyPr anchor="t">
            <a:normAutofit/>
          </a:bodyPr>
          <a:lstStyle/>
          <a:p>
            <a:r>
              <a:rPr lang="tr-TR" sz="1100" b="1" u="sng"/>
              <a:t>TÜRKTAŞ PROJESİ</a:t>
            </a:r>
          </a:p>
          <a:p>
            <a:r>
              <a:rPr lang="tr-TR" sz="1100"/>
              <a:t>Dünyada son yıllarda kullanımı hızla artan tek kat koruma tabakası (single layer armor unit) dalgakıranların inşaatında zaman yönünden ve maddi  yönden büyük tasarruf sağlamaktadır.  Ülkemizde devam eden büyük projelerde yurtdışı menşeili tek kat koruma tabakası kullanılmakta olup patent ücreti nedeniyle yurtdışına ciddi miktarda döviz çıkışı olmaktadır. Bu nedenle EDUGLOBE olarak ülkemizi bu alanda da ileri düzey ülkeler seviyesine taşıyacak TÜRKTAŞ çalışması başlatmış bulunmaktayız.  Patent aşamasında olan ürün prosedürler tamamlandıktan sonra ülkemizde ve dünya çapındaki projelerde kullanıma sunulacaktır. Böylece yurtdışına patent ücreti ödenmesinin önüne geçilecek olup ülkemize de ciddi miktarda döviz girişi sağlanacaktır.</a:t>
            </a:r>
          </a:p>
        </p:txBody>
      </p:sp>
      <p:sp>
        <p:nvSpPr>
          <p:cNvPr id="4" name="Altbilgi Yer Tutucusu 3"/>
          <p:cNvSpPr>
            <a:spLocks noGrp="1"/>
          </p:cNvSpPr>
          <p:nvPr>
            <p:ph type="ftr" sz="quarter" idx="11"/>
          </p:nvPr>
        </p:nvSpPr>
        <p:spPr>
          <a:xfrm>
            <a:off x="6900731" y="6459785"/>
            <a:ext cx="4311752" cy="365125"/>
          </a:xfrm>
        </p:spPr>
        <p:txBody>
          <a:bodyPr>
            <a:normAutofit/>
          </a:bodyPr>
          <a:lstStyle/>
          <a:p>
            <a:pPr algn="l">
              <a:spcAft>
                <a:spcPts val="600"/>
              </a:spcAft>
            </a:pPr>
            <a:r>
              <a:rPr lang="tr-TR">
                <a:solidFill>
                  <a:schemeClr val="tx1"/>
                </a:solidFill>
              </a:rPr>
              <a:t>EDUGLOBE</a:t>
            </a:r>
          </a:p>
        </p:txBody>
      </p:sp>
      <p:pic>
        <p:nvPicPr>
          <p:cNvPr id="6" name="İçerik Yer Tutucusu 4" descr="Logo, company name&#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3122043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AFF43A89-FF65-44A9-BE4C-DC7389FF9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3CBC4341-33FB-4D46-A7B4-62039B616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394C5B-B8DE-4221-8CA4-A30237DB3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0379DC0-906E-433B-AF3A-12346642CE05}"/>
              </a:ext>
            </a:extLst>
          </p:cNvPr>
          <p:cNvPicPr>
            <a:picLocks noChangeAspect="1"/>
          </p:cNvPicPr>
          <p:nvPr/>
        </p:nvPicPr>
        <p:blipFill rotWithShape="1">
          <a:blip r:embed="rId2"/>
          <a:srcRect t="21792" r="-1" b="11640"/>
          <a:stretch/>
        </p:blipFill>
        <p:spPr>
          <a:xfrm>
            <a:off x="842772" y="841248"/>
            <a:ext cx="10506456" cy="5175504"/>
          </a:xfrm>
          <a:prstGeom prst="rect">
            <a:avLst/>
          </a:prstGeom>
        </p:spPr>
      </p:pic>
    </p:spTree>
    <p:extLst>
      <p:ext uri="{BB962C8B-B14F-4D97-AF65-F5344CB8AC3E}">
        <p14:creationId xmlns:p14="http://schemas.microsoft.com/office/powerpoint/2010/main" val="2674400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D1DD97-A400-45CA-AFDD-50D9F3926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
            <a:ext cx="768096" cy="622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1">
            <a:extLst>
              <a:ext uri="{FF2B5EF4-FFF2-40B4-BE49-F238E27FC236}">
                <a16:creationId xmlns:a16="http://schemas.microsoft.com/office/drawing/2014/main" id="{45C2DCB7-2348-45AD-AADF-D62DBB3801FE}"/>
              </a:ext>
            </a:extLst>
          </p:cNvPr>
          <p:cNvPicPr/>
          <p:nvPr/>
        </p:nvPicPr>
        <p:blipFill rotWithShape="1">
          <a:blip r:embed="rId2" cstate="print">
            <a:extLst>
              <a:ext uri="{28A0092B-C50C-407E-A947-70E740481C1C}">
                <a14:useLocalDpi xmlns:a14="http://schemas.microsoft.com/office/drawing/2010/main" val="0"/>
              </a:ext>
            </a:extLst>
          </a:blip>
          <a:srcRect t="9213" r="1" b="4658"/>
          <a:stretch/>
        </p:blipFill>
        <p:spPr>
          <a:xfrm>
            <a:off x="6088089" y="3264090"/>
            <a:ext cx="6103911" cy="2957250"/>
          </a:xfrm>
          <a:prstGeom prst="rect">
            <a:avLst/>
          </a:prstGeom>
        </p:spPr>
      </p:pic>
      <p:pic>
        <p:nvPicPr>
          <p:cNvPr id="2" name="Resim 1" descr="A pile of gold coins&#10;&#10;Description automatically generated with low confidence">
            <a:extLst>
              <a:ext uri="{FF2B5EF4-FFF2-40B4-BE49-F238E27FC236}">
                <a16:creationId xmlns:a16="http://schemas.microsoft.com/office/drawing/2014/main" id="{E22E7C37-F1A0-4551-9318-7441EE1D6E7B}"/>
              </a:ext>
            </a:extLst>
          </p:cNvPr>
          <p:cNvPicPr/>
          <p:nvPr/>
        </p:nvPicPr>
        <p:blipFill rotWithShape="1">
          <a:blip r:embed="rId3">
            <a:extLst>
              <a:ext uri="{28A0092B-C50C-407E-A947-70E740481C1C}">
                <a14:useLocalDpi xmlns:a14="http://schemas.microsoft.com/office/drawing/2010/main" val="0"/>
              </a:ext>
            </a:extLst>
          </a:blip>
          <a:srcRect t="4875" r="1" b="1"/>
          <a:stretch/>
        </p:blipFill>
        <p:spPr>
          <a:xfrm>
            <a:off x="926036" y="9"/>
            <a:ext cx="727991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0" name="Rectangle 9">
            <a:extLst>
              <a:ext uri="{FF2B5EF4-FFF2-40B4-BE49-F238E27FC236}">
                <a16:creationId xmlns:a16="http://schemas.microsoft.com/office/drawing/2014/main" id="{D04A82B4-1788-4161-90CE-D286F79B1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41417" y="1"/>
            <a:ext cx="3850583" cy="311698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A2A339-30F2-44AF-A8FD-0812F517F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036" y="4069422"/>
            <a:ext cx="5001186" cy="21519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E22F31-5339-4C0C-9306-1FB2AAE863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0D104D45-72E3-4F72-8494-4401DA964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83238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1F88EA-5B85-4782-9A95-9C738F48E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E9A9E663-1F8A-406B-B295-B1EF8596D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EC97561C-9294-4114-A5D6-9CF6CF68AC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1A978AA-7672-42C4-B5ED-55539D564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B938393-3C03-4A4C-9BEF-927DC23665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7" name="Rectangle 16">
            <a:extLst>
              <a:ext uri="{FF2B5EF4-FFF2-40B4-BE49-F238E27FC236}">
                <a16:creationId xmlns:a16="http://schemas.microsoft.com/office/drawing/2014/main" id="{A092A857-B226-45FB-955B-CBB2C1B53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bg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kdörtgen 1">
            <a:extLst>
              <a:ext uri="{FF2B5EF4-FFF2-40B4-BE49-F238E27FC236}">
                <a16:creationId xmlns:a16="http://schemas.microsoft.com/office/drawing/2014/main" id="{48C6530A-DD85-43AE-82B7-61C590B56A31}"/>
              </a:ext>
            </a:extLst>
          </p:cNvPr>
          <p:cNvSpPr/>
          <p:nvPr/>
        </p:nvSpPr>
        <p:spPr>
          <a:xfrm>
            <a:off x="4976029" y="1608667"/>
            <a:ext cx="6291241" cy="4491015"/>
          </a:xfrm>
          <a:prstGeom prst="rect">
            <a:avLst/>
          </a:prstGeom>
        </p:spPr>
        <p:txBody>
          <a:bodyPr vert="horz" lIns="0" tIns="45720" rIns="0" bIns="45720" rtlCol="0">
            <a:normAutofit/>
          </a:bodyPr>
          <a:lstStyle/>
          <a:p>
            <a:pPr indent="449580">
              <a:lnSpc>
                <a:spcPct val="90000"/>
              </a:lnSpc>
              <a:spcAft>
                <a:spcPts val="600"/>
              </a:spcAft>
              <a:buClr>
                <a:schemeClr val="accent1"/>
              </a:buClr>
              <a:buFont typeface="Calibri" panose="020F0502020204030204" pitchFamily="34" charset="0"/>
            </a:pPr>
            <a:r>
              <a:rPr lang="en-US" sz="1400">
                <a:solidFill>
                  <a:srgbClr val="FFFFFF"/>
                </a:solidFill>
              </a:rPr>
              <a:t>Ülkemizde hızla artan kıyı yapıları inşatlarında malzeme ve zaman tasarrufu sağlanması amacıyla tek sıra koruma tabakası geliştirilmesi konusu gündeme gelmiştir. Bu bağlamda dünya üzerinde çeşitli ülkelerin patent sahibi olarak kullanmakta olduğu tek sıra koruma tabakalarından daha gelişmiş bir ürünü ortaya çıkarmak için çalışmalara başlanmıştır. </a:t>
            </a:r>
          </a:p>
          <a:p>
            <a:pPr indent="449580">
              <a:lnSpc>
                <a:spcPct val="90000"/>
              </a:lnSpc>
              <a:spcAft>
                <a:spcPts val="600"/>
              </a:spcAft>
              <a:buClr>
                <a:schemeClr val="accent1"/>
              </a:buClr>
              <a:buFont typeface="Calibri" panose="020F0502020204030204" pitchFamily="34" charset="0"/>
            </a:pPr>
            <a:endParaRPr lang="en-US" sz="1400">
              <a:solidFill>
                <a:srgbClr val="FFFFFF"/>
              </a:solidFill>
            </a:endParaRPr>
          </a:p>
          <a:p>
            <a:pPr indent="449580">
              <a:lnSpc>
                <a:spcPct val="90000"/>
              </a:lnSpc>
              <a:spcAft>
                <a:spcPts val="600"/>
              </a:spcAft>
              <a:buClr>
                <a:schemeClr val="accent1"/>
              </a:buClr>
              <a:buFont typeface="Calibri" panose="020F0502020204030204" pitchFamily="34" charset="0"/>
            </a:pPr>
            <a:r>
              <a:rPr lang="en-US" sz="1400">
                <a:solidFill>
                  <a:srgbClr val="FFFFFF"/>
                </a:solidFill>
              </a:rPr>
              <a:t>Bu çalışma sonucunda ortaya çıkacak koruma tabakasının ülkemizin bu konudaki dış alımının önüne geçmesi ve yabancı ülkelere teknolojik gelişim satılmasının önünü açması öncelikli hedeftir. Tek sıra koruma tabakalarının en önemli özelliği monolitik çalışma sistemleriyle yapıya gelen dalgaları bünyesinde çift kat koruma tabakalarına oranla çok daha efektif olarak sönümleyebilmeleridir. </a:t>
            </a:r>
          </a:p>
          <a:p>
            <a:pPr indent="449580">
              <a:lnSpc>
                <a:spcPct val="90000"/>
              </a:lnSpc>
              <a:spcAft>
                <a:spcPts val="600"/>
              </a:spcAft>
              <a:buClr>
                <a:schemeClr val="accent1"/>
              </a:buClr>
              <a:buFont typeface="Calibri" panose="020F0502020204030204" pitchFamily="34" charset="0"/>
            </a:pPr>
            <a:endParaRPr lang="en-US" sz="1400">
              <a:solidFill>
                <a:srgbClr val="FFFFFF"/>
              </a:solidFill>
            </a:endParaRPr>
          </a:p>
          <a:p>
            <a:pPr indent="449580">
              <a:lnSpc>
                <a:spcPct val="90000"/>
              </a:lnSpc>
              <a:spcAft>
                <a:spcPts val="600"/>
              </a:spcAft>
              <a:buClr>
                <a:schemeClr val="accent1"/>
              </a:buClr>
              <a:buFont typeface="Calibri" panose="020F0502020204030204" pitchFamily="34" charset="0"/>
            </a:pPr>
            <a:r>
              <a:rPr lang="en-US" sz="1400">
                <a:solidFill>
                  <a:srgbClr val="FFFFFF"/>
                </a:solidFill>
              </a:rPr>
              <a:t>Dünya üzerinde sıklıkla kullanılan Xbloc ve Accropode gibi tek sıra koruma tabakalarına oranla çok daha fazla sürtünme yüzeyine (friction surface) sahip olacak şekilde tasarlanmış olan P Blok bu özelliği ile rakiplerinden olumlu yönde ayrılmaktadır. Ayrıca bu iki ürüne kıyasla çok daha kolay uygulanması maliyet – zaman düzleminde çok büyük avantajlar getirmektedir.</a:t>
            </a:r>
          </a:p>
          <a:p>
            <a:pPr indent="449580">
              <a:lnSpc>
                <a:spcPct val="90000"/>
              </a:lnSpc>
              <a:spcAft>
                <a:spcPts val="600"/>
              </a:spcAft>
              <a:buClr>
                <a:schemeClr val="accent1"/>
              </a:buClr>
              <a:buFont typeface="Calibri" panose="020F0502020204030204" pitchFamily="34" charset="0"/>
            </a:pPr>
            <a:endParaRPr lang="en-US" sz="1400">
              <a:solidFill>
                <a:srgbClr val="FFFFFF"/>
              </a:solidFill>
            </a:endParaRPr>
          </a:p>
        </p:txBody>
      </p:sp>
    </p:spTree>
    <p:extLst>
      <p:ext uri="{BB962C8B-B14F-4D97-AF65-F5344CB8AC3E}">
        <p14:creationId xmlns:p14="http://schemas.microsoft.com/office/powerpoint/2010/main" val="327281199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E1F88EA-5B85-4782-9A95-9C738F48E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E9A9E663-1F8A-406B-B295-B1EF8596D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EC97561C-9294-4114-A5D6-9CF6CF68AC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1A978AA-7672-42C4-B5ED-55539D564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B938393-3C03-4A4C-9BEF-927DC23665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2" name="Rectangle 31">
            <a:extLst>
              <a:ext uri="{FF2B5EF4-FFF2-40B4-BE49-F238E27FC236}">
                <a16:creationId xmlns:a16="http://schemas.microsoft.com/office/drawing/2014/main" id="{A092A857-B226-45FB-955B-CBB2C1B53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bg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kdörtgen 1">
            <a:extLst>
              <a:ext uri="{FF2B5EF4-FFF2-40B4-BE49-F238E27FC236}">
                <a16:creationId xmlns:a16="http://schemas.microsoft.com/office/drawing/2014/main" id="{2456DC9D-0DAF-468E-9833-DEBA14B68B77}"/>
              </a:ext>
            </a:extLst>
          </p:cNvPr>
          <p:cNvSpPr/>
          <p:nvPr/>
        </p:nvSpPr>
        <p:spPr>
          <a:xfrm>
            <a:off x="4976029" y="1608667"/>
            <a:ext cx="6291241" cy="4491015"/>
          </a:xfrm>
          <a:prstGeom prst="rect">
            <a:avLst/>
          </a:prstGeom>
        </p:spPr>
        <p:txBody>
          <a:bodyPr vert="horz" lIns="0" tIns="45720" rIns="0" bIns="45720" rtlCol="0">
            <a:normAutofit/>
          </a:bodyPr>
          <a:lstStyle/>
          <a:p>
            <a:pPr marL="285750" indent="-285750">
              <a:lnSpc>
                <a:spcPct val="90000"/>
              </a:lnSpc>
              <a:spcAft>
                <a:spcPts val="600"/>
              </a:spcAft>
              <a:buClr>
                <a:schemeClr val="accent1"/>
              </a:buClr>
              <a:buFont typeface="Calibri" panose="020F0502020204030204" pitchFamily="34" charset="0"/>
              <a:buChar char="•"/>
            </a:pPr>
            <a:r>
              <a:rPr lang="en-US" sz="2000">
                <a:solidFill>
                  <a:srgbClr val="FFFFFF"/>
                </a:solidFill>
              </a:rPr>
              <a:t>Kesin sonucu sayısal ve fiziksel modeller tamamlandıktan sonra belli olacak olmasına karşın;  sürtünme yüzeyi muadillerine göre %11 fazla olan P Blok aynı dalga şartları altında çok daha az malzeme kullanımı ile (tek katlı Xblock tasarımına göre %5 daha az beton malzeme) daha fazla kesit dayanımını (en az % 7 daha fazla dayanım) sağlayacaktır. </a:t>
            </a:r>
          </a:p>
          <a:p>
            <a:pPr marL="285750" indent="-285750">
              <a:lnSpc>
                <a:spcPct val="90000"/>
              </a:lnSpc>
              <a:spcAft>
                <a:spcPts val="600"/>
              </a:spcAft>
              <a:buClr>
                <a:schemeClr val="accent1"/>
              </a:buClr>
              <a:buFont typeface="Calibri" panose="020F0502020204030204" pitchFamily="34" charset="0"/>
              <a:buChar char="•"/>
            </a:pPr>
            <a:endParaRPr lang="en-US" sz="2000">
              <a:solidFill>
                <a:srgbClr val="FFFFFF"/>
              </a:solidFill>
            </a:endParaRPr>
          </a:p>
          <a:p>
            <a:pPr marL="285750" indent="-285750">
              <a:lnSpc>
                <a:spcPct val="90000"/>
              </a:lnSpc>
              <a:spcAft>
                <a:spcPts val="600"/>
              </a:spcAft>
              <a:buClr>
                <a:schemeClr val="accent1"/>
              </a:buClr>
              <a:buFont typeface="Calibri" panose="020F0502020204030204" pitchFamily="34" charset="0"/>
              <a:buChar char="•"/>
            </a:pPr>
            <a:r>
              <a:rPr lang="en-US" sz="2000">
                <a:solidFill>
                  <a:srgbClr val="FFFFFF"/>
                </a:solidFill>
              </a:rPr>
              <a:t>Projenin sonunda, ülkemiz kıyılarında ve tüm dünyada yapılacak olan kıyı yapılarının dalgakıranlarında kullanılacak tek kat beton koruma tabakası geliştirileceğinden, çift katlı kullanımlara göre zaten %50 tasarruf sağlayacağı açıktır.</a:t>
            </a:r>
          </a:p>
          <a:p>
            <a:pPr>
              <a:lnSpc>
                <a:spcPct val="90000"/>
              </a:lnSpc>
              <a:spcAft>
                <a:spcPts val="600"/>
              </a:spcAft>
              <a:buClr>
                <a:schemeClr val="accent1"/>
              </a:buClr>
              <a:buFont typeface="Calibri" panose="020F0502020204030204" pitchFamily="34" charset="0"/>
            </a:pPr>
            <a:endParaRPr lang="en-US" sz="2000">
              <a:solidFill>
                <a:srgbClr val="FFFFFF"/>
              </a:solidFill>
            </a:endParaRPr>
          </a:p>
        </p:txBody>
      </p:sp>
    </p:spTree>
    <p:extLst>
      <p:ext uri="{BB962C8B-B14F-4D97-AF65-F5344CB8AC3E}">
        <p14:creationId xmlns:p14="http://schemas.microsoft.com/office/powerpoint/2010/main" val="403518890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1F88EA-5B85-4782-9A95-9C738F48E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E9A9E663-1F8A-406B-B295-B1EF8596D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EC97561C-9294-4114-A5D6-9CF6CF68AC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1A978AA-7672-42C4-B5ED-55539D564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B938393-3C03-4A4C-9BEF-927DC23665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7" name="Rectangle 16">
            <a:extLst>
              <a:ext uri="{FF2B5EF4-FFF2-40B4-BE49-F238E27FC236}">
                <a16:creationId xmlns:a16="http://schemas.microsoft.com/office/drawing/2014/main" id="{A092A857-B226-45FB-955B-CBB2C1B53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bg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kdörtgen 1">
            <a:extLst>
              <a:ext uri="{FF2B5EF4-FFF2-40B4-BE49-F238E27FC236}">
                <a16:creationId xmlns:a16="http://schemas.microsoft.com/office/drawing/2014/main" id="{B04F4BDA-EEC1-44B5-B866-7EEA2DBBEDA3}"/>
              </a:ext>
            </a:extLst>
          </p:cNvPr>
          <p:cNvSpPr/>
          <p:nvPr/>
        </p:nvSpPr>
        <p:spPr>
          <a:xfrm>
            <a:off x="4976029" y="1608667"/>
            <a:ext cx="6291241" cy="4491015"/>
          </a:xfrm>
          <a:prstGeom prst="rect">
            <a:avLst/>
          </a:prstGeom>
        </p:spPr>
        <p:txBody>
          <a:bodyPr vert="horz" lIns="0" tIns="45720" rIns="0" bIns="45720" rtlCol="0">
            <a:normAutofit/>
          </a:bodyPr>
          <a:lstStyle/>
          <a:p>
            <a:pPr marL="285750" indent="-285750">
              <a:lnSpc>
                <a:spcPct val="90000"/>
              </a:lnSpc>
              <a:spcAft>
                <a:spcPts val="600"/>
              </a:spcAft>
              <a:buClr>
                <a:schemeClr val="accent1"/>
              </a:buClr>
              <a:buFont typeface="Calibri" panose="020F0502020204030204" pitchFamily="34" charset="0"/>
              <a:buChar char="•"/>
            </a:pPr>
            <a:r>
              <a:rPr lang="en-US" sz="1900">
                <a:solidFill>
                  <a:srgbClr val="FFFFFF"/>
                </a:solidFill>
              </a:rPr>
              <a:t>Tek katlı Xblock tasarımına göre sürtünme oranı ve stabilite katsayısı (Kd) daha yüksek olacağından, her yüzde yedilik denge koşul iyileştirmesinde, aynı deniz şartlarında %5 daha az beton malzeme kullanılacaktır.</a:t>
            </a:r>
          </a:p>
          <a:p>
            <a:pPr marL="285750" indent="-285750">
              <a:lnSpc>
                <a:spcPct val="90000"/>
              </a:lnSpc>
              <a:spcAft>
                <a:spcPts val="600"/>
              </a:spcAft>
              <a:buClr>
                <a:schemeClr val="accent1"/>
              </a:buClr>
              <a:buFont typeface="Calibri" panose="020F0502020204030204" pitchFamily="34" charset="0"/>
              <a:buChar char="•"/>
            </a:pPr>
            <a:endParaRPr lang="en-US" sz="1900">
              <a:solidFill>
                <a:srgbClr val="FFFFFF"/>
              </a:solidFill>
            </a:endParaRPr>
          </a:p>
          <a:p>
            <a:pPr marL="285750" indent="-285750">
              <a:lnSpc>
                <a:spcPct val="90000"/>
              </a:lnSpc>
              <a:spcAft>
                <a:spcPts val="600"/>
              </a:spcAft>
              <a:buClr>
                <a:schemeClr val="accent1"/>
              </a:buClr>
              <a:buFont typeface="Calibri" panose="020F0502020204030204" pitchFamily="34" charset="0"/>
              <a:buChar char="•"/>
            </a:pPr>
            <a:r>
              <a:rPr lang="en-US" sz="1900">
                <a:solidFill>
                  <a:srgbClr val="FFFFFF"/>
                </a:solidFill>
              </a:rPr>
              <a:t>Şekillerden görüldüğü üzere P Blok rakiplerine göre daha rijit yapısı ile malzemelerin birbirine çarpması (rocking) oluşumunun da önüne geçerek kesit güvenliğini sağlamaktadır. </a:t>
            </a:r>
          </a:p>
          <a:p>
            <a:pPr marL="285750" indent="-285750">
              <a:lnSpc>
                <a:spcPct val="90000"/>
              </a:lnSpc>
              <a:spcAft>
                <a:spcPts val="600"/>
              </a:spcAft>
              <a:buClr>
                <a:schemeClr val="accent1"/>
              </a:buClr>
              <a:buFont typeface="Calibri" panose="020F0502020204030204" pitchFamily="34" charset="0"/>
              <a:buChar char="•"/>
            </a:pPr>
            <a:endParaRPr lang="en-US" sz="1900">
              <a:solidFill>
                <a:srgbClr val="FFFFFF"/>
              </a:solidFill>
            </a:endParaRPr>
          </a:p>
          <a:p>
            <a:pPr marL="285750" indent="-285750">
              <a:lnSpc>
                <a:spcPct val="90000"/>
              </a:lnSpc>
              <a:spcAft>
                <a:spcPts val="600"/>
              </a:spcAft>
              <a:buClr>
                <a:schemeClr val="accent1"/>
              </a:buClr>
              <a:buFont typeface="Calibri" panose="020F0502020204030204" pitchFamily="34" charset="0"/>
              <a:buChar char="•"/>
            </a:pPr>
            <a:r>
              <a:rPr lang="en-US" sz="1900">
                <a:solidFill>
                  <a:srgbClr val="FFFFFF"/>
                </a:solidFill>
              </a:rPr>
              <a:t>Benzerlerinden çok daha üstün özelliklere sahip olan P Blok; ülkemize ilerleyen dönemlerde hem bu alandaki dış alımı azaltması hem de teknolojik gelişim (know-how) ihracatı sağlayacak bir ürün olması nedeni ile büyük katkılar sağlayacaktır.</a:t>
            </a:r>
          </a:p>
        </p:txBody>
      </p:sp>
    </p:spTree>
    <p:extLst>
      <p:ext uri="{BB962C8B-B14F-4D97-AF65-F5344CB8AC3E}">
        <p14:creationId xmlns:p14="http://schemas.microsoft.com/office/powerpoint/2010/main" val="406274710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B2EA26-9465-404D-9DE1-C27F598ABAD8}"/>
              </a:ext>
            </a:extLst>
          </p:cNvPr>
          <p:cNvSpPr>
            <a:spLocks noGrp="1"/>
          </p:cNvSpPr>
          <p:nvPr>
            <p:ph type="ftr" sz="quarter" idx="11"/>
          </p:nvPr>
        </p:nvSpPr>
        <p:spPr/>
        <p:txBody>
          <a:bodyPr/>
          <a:lstStyle/>
          <a:p>
            <a:r>
              <a:rPr lang="tr-TR"/>
              <a:t>EDUGLOBE TANITIM DOSYASI 2018</a:t>
            </a:r>
          </a:p>
        </p:txBody>
      </p:sp>
      <p:graphicFrame>
        <p:nvGraphicFramePr>
          <p:cNvPr id="6" name="TextBox 3">
            <a:extLst>
              <a:ext uri="{FF2B5EF4-FFF2-40B4-BE49-F238E27FC236}">
                <a16:creationId xmlns:a16="http://schemas.microsoft.com/office/drawing/2014/main" id="{15D987ED-60EB-3CB8-7C85-7ADF299BC9A9}"/>
              </a:ext>
            </a:extLst>
          </p:cNvPr>
          <p:cNvGraphicFramePr/>
          <p:nvPr/>
        </p:nvGraphicFramePr>
        <p:xfrm>
          <a:off x="360439" y="238530"/>
          <a:ext cx="11471121" cy="6221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8750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097280" y="286603"/>
            <a:ext cx="10058400" cy="1450757"/>
          </a:xfrm>
        </p:spPr>
        <p:txBody>
          <a:bodyPr>
            <a:normAutofit/>
          </a:bodyPr>
          <a:lstStyle/>
          <a:p>
            <a:r>
              <a:rPr lang="tr-TR" dirty="0"/>
              <a:t>MİSYON ve VİZYONUMUZ</a:t>
            </a:r>
            <a:endParaRPr lang="tr-TR"/>
          </a:p>
        </p:txBody>
      </p:sp>
      <p:sp>
        <p:nvSpPr>
          <p:cNvPr id="4" name="Altbilgi Yer Tutucusu 3"/>
          <p:cNvSpPr>
            <a:spLocks noGrp="1"/>
          </p:cNvSpPr>
          <p:nvPr>
            <p:ph type="ftr" sz="quarter" idx="11"/>
          </p:nvPr>
        </p:nvSpPr>
        <p:spPr>
          <a:xfrm>
            <a:off x="3686185" y="6459785"/>
            <a:ext cx="4822804" cy="365125"/>
          </a:xfrm>
        </p:spPr>
        <p:txBody>
          <a:bodyPr>
            <a:normAutofit/>
          </a:bodyPr>
          <a:lstStyle/>
          <a:p>
            <a:pPr>
              <a:spcAft>
                <a:spcPts val="600"/>
              </a:spcAft>
            </a:pPr>
            <a:r>
              <a:rPr lang="tr-TR" dirty="0"/>
              <a:t>EDUGLOBE </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71" y="286603"/>
            <a:ext cx="802217" cy="735712"/>
          </a:xfrm>
          <a:prstGeom prst="rect">
            <a:avLst/>
          </a:prstGeom>
        </p:spPr>
      </p:pic>
      <p:graphicFrame>
        <p:nvGraphicFramePr>
          <p:cNvPr id="7" name="İçerik Yer Tutucusu 2">
            <a:extLst>
              <a:ext uri="{FF2B5EF4-FFF2-40B4-BE49-F238E27FC236}">
                <a16:creationId xmlns:a16="http://schemas.microsoft.com/office/drawing/2014/main" id="{BC58DF91-4682-705B-A1C5-8DD18AA9B494}"/>
              </a:ext>
            </a:extLst>
          </p:cNvPr>
          <p:cNvGraphicFramePr>
            <a:graphicFrameLocks noGrp="1"/>
          </p:cNvGraphicFramePr>
          <p:nvPr>
            <p:ph idx="1"/>
            <p:extLst>
              <p:ext uri="{D42A27DB-BD31-4B8C-83A1-F6EECF244321}">
                <p14:modId xmlns:p14="http://schemas.microsoft.com/office/powerpoint/2010/main" val="2067273810"/>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4112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Unvan 1"/>
          <p:cNvSpPr>
            <a:spLocks noGrp="1"/>
          </p:cNvSpPr>
          <p:nvPr>
            <p:ph type="title"/>
          </p:nvPr>
        </p:nvSpPr>
        <p:spPr>
          <a:xfrm>
            <a:off x="8177212" y="634946"/>
            <a:ext cx="3372529" cy="5055904"/>
          </a:xfrm>
        </p:spPr>
        <p:txBody>
          <a:bodyPr anchor="ctr">
            <a:normAutofit/>
          </a:bodyPr>
          <a:lstStyle/>
          <a:p>
            <a:r>
              <a:rPr lang="tr-TR" sz="4400"/>
              <a:t>DANIŞMANLIK</a:t>
            </a:r>
          </a:p>
        </p:txBody>
      </p:sp>
      <p:cxnSp>
        <p:nvCxnSpPr>
          <p:cNvPr id="22" name="Straight Connector 2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194563F-A66F-4B71-9C8D-5610CF13D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4403595A-19F1-44C4-8C24-6E498B5F7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Altbilgi Yer Tutucusu 3"/>
          <p:cNvSpPr>
            <a:spLocks noGrp="1"/>
          </p:cNvSpPr>
          <p:nvPr>
            <p:ph type="ftr" sz="quarter" idx="11"/>
          </p:nvPr>
        </p:nvSpPr>
        <p:spPr>
          <a:xfrm>
            <a:off x="3686185" y="6459785"/>
            <a:ext cx="4822804" cy="365125"/>
          </a:xfrm>
        </p:spPr>
        <p:txBody>
          <a:bodyPr>
            <a:normAutofit/>
          </a:bodyPr>
          <a:lstStyle/>
          <a:p>
            <a:pPr>
              <a:spcAft>
                <a:spcPts val="600"/>
              </a:spcAft>
            </a:pPr>
            <a:r>
              <a:rPr lang="tr-TR"/>
              <a:t>EDUGLOBE</a:t>
            </a:r>
          </a:p>
        </p:txBody>
      </p:sp>
      <p:pic>
        <p:nvPicPr>
          <p:cNvPr id="6"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graphicFrame>
        <p:nvGraphicFramePr>
          <p:cNvPr id="16" name="İçerik Yer Tutucusu 2">
            <a:extLst>
              <a:ext uri="{FF2B5EF4-FFF2-40B4-BE49-F238E27FC236}">
                <a16:creationId xmlns:a16="http://schemas.microsoft.com/office/drawing/2014/main" id="{AC309018-82B8-62C0-53DC-C356295EFAF4}"/>
              </a:ext>
            </a:extLst>
          </p:cNvPr>
          <p:cNvGraphicFramePr>
            <a:graphicFrameLocks noGrp="1"/>
          </p:cNvGraphicFramePr>
          <p:nvPr>
            <p:ph idx="1"/>
            <p:extLst>
              <p:ext uri="{D42A27DB-BD31-4B8C-83A1-F6EECF244321}">
                <p14:modId xmlns:p14="http://schemas.microsoft.com/office/powerpoint/2010/main" val="3800838534"/>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75822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4F453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Unvan 1"/>
          <p:cNvSpPr>
            <a:spLocks noGrp="1"/>
          </p:cNvSpPr>
          <p:nvPr>
            <p:ph type="title"/>
          </p:nvPr>
        </p:nvSpPr>
        <p:spPr>
          <a:xfrm>
            <a:off x="492370" y="516835"/>
            <a:ext cx="3084844" cy="2103875"/>
          </a:xfrm>
        </p:spPr>
        <p:txBody>
          <a:bodyPr>
            <a:normAutofit/>
          </a:bodyPr>
          <a:lstStyle/>
          <a:p>
            <a:r>
              <a:rPr lang="tr-TR" sz="3600">
                <a:solidFill>
                  <a:srgbClr val="FFFFFF"/>
                </a:solidFill>
              </a:rPr>
              <a:t>PROJELERİMİZ</a:t>
            </a:r>
          </a:p>
        </p:txBody>
      </p:sp>
      <p:sp>
        <p:nvSpPr>
          <p:cNvPr id="3" name="İçerik Yer Tutucusu 2"/>
          <p:cNvSpPr>
            <a:spLocks noGrp="1"/>
          </p:cNvSpPr>
          <p:nvPr>
            <p:ph idx="1"/>
          </p:nvPr>
        </p:nvSpPr>
        <p:spPr>
          <a:xfrm>
            <a:off x="492371" y="2653800"/>
            <a:ext cx="3084844" cy="3335519"/>
          </a:xfrm>
        </p:spPr>
        <p:txBody>
          <a:bodyPr>
            <a:normAutofit/>
          </a:bodyPr>
          <a:lstStyle/>
          <a:p>
            <a:r>
              <a:rPr lang="tr-TR" sz="1500" b="1" u="sng">
                <a:solidFill>
                  <a:srgbClr val="FFFFFF"/>
                </a:solidFill>
              </a:rPr>
              <a:t>HİCRİ ERCİLİ TERSANESİ DENİZEL ALANI RÜZGÂR - DALGA İKLİMİ MODELLEMELERi  ve İSKELE TASARIMI </a:t>
            </a:r>
          </a:p>
          <a:p>
            <a:r>
              <a:rPr lang="tr-TR" sz="1500" b="1">
                <a:solidFill>
                  <a:srgbClr val="FFFFFF"/>
                </a:solidFill>
              </a:rPr>
              <a:t>İŞVEREN : HİCRİ ERCİLİ (2018)</a:t>
            </a:r>
          </a:p>
          <a:p>
            <a:pPr>
              <a:buFont typeface="Arial" panose="020B0604020202020204" pitchFamily="34" charset="0"/>
              <a:buChar char="•"/>
            </a:pPr>
            <a:r>
              <a:rPr lang="tr-TR" sz="1500">
                <a:solidFill>
                  <a:srgbClr val="FFFFFF"/>
                </a:solidFill>
                <a:latin typeface="Calibri" panose="020F0502020204030204" pitchFamily="34" charset="0"/>
              </a:rPr>
              <a:t>Modelleme Raporları (Dalga, Rüzgar)</a:t>
            </a:r>
          </a:p>
          <a:p>
            <a:pPr marL="0" indent="0">
              <a:buNone/>
            </a:pPr>
            <a:endParaRPr lang="tr-TR" sz="1500">
              <a:solidFill>
                <a:srgbClr val="FFFFFF"/>
              </a:solidFill>
              <a:latin typeface="Calibri" panose="020F0502020204030204" pitchFamily="34" charset="0"/>
            </a:endParaRPr>
          </a:p>
          <a:p>
            <a:endParaRPr lang="tr-TR" sz="1500">
              <a:solidFill>
                <a:srgbClr val="FFFFFF"/>
              </a:solidFill>
            </a:endParaRPr>
          </a:p>
        </p:txBody>
      </p:sp>
      <p:sp>
        <p:nvSpPr>
          <p:cNvPr id="33" name="Rectangle 32">
            <a:extLst>
              <a:ext uri="{FF2B5EF4-FFF2-40B4-BE49-F238E27FC236}">
                <a16:creationId xmlns:a16="http://schemas.microsoft.com/office/drawing/2014/main" id="{F9DB1FE5-9D46-433B-99D1-2F1B8DC79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AD5E78"/>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Resim 7"/>
          <p:cNvPicPr/>
          <p:nvPr/>
        </p:nvPicPr>
        <p:blipFill rotWithShape="1">
          <a:blip r:embed="rId2">
            <a:extLst>
              <a:ext uri="{28A0092B-C50C-407E-A947-70E740481C1C}">
                <a14:useLocalDpi xmlns:a14="http://schemas.microsoft.com/office/drawing/2010/main" val="0"/>
              </a:ext>
            </a:extLst>
          </a:blip>
          <a:srcRect r="1538" b="2"/>
          <a:stretch/>
        </p:blipFill>
        <p:spPr>
          <a:xfrm>
            <a:off x="4842461" y="640080"/>
            <a:ext cx="6597193" cy="5577840"/>
          </a:xfrm>
          <a:prstGeom prst="rect">
            <a:avLst/>
          </a:prstGeom>
        </p:spPr>
      </p:pic>
      <p:sp>
        <p:nvSpPr>
          <p:cNvPr id="4" name="Altbilgi Yer Tutucusu 3"/>
          <p:cNvSpPr>
            <a:spLocks noGrp="1"/>
          </p:cNvSpPr>
          <p:nvPr>
            <p:ph type="ftr" sz="quarter" idx="11"/>
          </p:nvPr>
        </p:nvSpPr>
        <p:spPr>
          <a:xfrm>
            <a:off x="1089175" y="6459785"/>
            <a:ext cx="3757243" cy="365125"/>
          </a:xfrm>
        </p:spPr>
        <p:txBody>
          <a:bodyPr>
            <a:normAutofit/>
          </a:bodyPr>
          <a:lstStyle/>
          <a:p>
            <a:pPr algn="l">
              <a:spcAft>
                <a:spcPts val="600"/>
              </a:spcAft>
            </a:pPr>
            <a:r>
              <a:rPr lang="tr-TR"/>
              <a:t>EDUGLOBE TANITIM DOSYASI 2020</a:t>
            </a:r>
          </a:p>
        </p:txBody>
      </p:sp>
      <p:pic>
        <p:nvPicPr>
          <p:cNvPr id="7"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1581112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477078" y="516836"/>
            <a:ext cx="3100136" cy="1960234"/>
          </a:xfrm>
        </p:spPr>
        <p:txBody>
          <a:bodyPr>
            <a:normAutofit/>
          </a:bodyPr>
          <a:lstStyle/>
          <a:p>
            <a:r>
              <a:rPr lang="tr-TR" sz="4100">
                <a:solidFill>
                  <a:srgbClr val="2F5156"/>
                </a:solidFill>
              </a:rPr>
              <a:t>PROJELERİMİZ</a:t>
            </a:r>
          </a:p>
        </p:txBody>
      </p:sp>
      <p:cxnSp>
        <p:nvCxnSpPr>
          <p:cNvPr id="26" name="Straight Connector 25">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p:cNvSpPr>
            <a:spLocks noGrp="1"/>
          </p:cNvSpPr>
          <p:nvPr>
            <p:ph idx="1"/>
          </p:nvPr>
        </p:nvSpPr>
        <p:spPr>
          <a:xfrm>
            <a:off x="492371" y="2790855"/>
            <a:ext cx="3084844" cy="3311766"/>
          </a:xfrm>
        </p:spPr>
        <p:txBody>
          <a:bodyPr>
            <a:normAutofit/>
          </a:bodyPr>
          <a:lstStyle/>
          <a:p>
            <a:r>
              <a:rPr lang="tr-TR" sz="1600" b="1" u="sng"/>
              <a:t>SOLVENTAŞ LİMANI DENİZEL ALANI RÜZGÂR - DALGA İKLİMİ MODELLEMELERİ</a:t>
            </a:r>
          </a:p>
          <a:p>
            <a:r>
              <a:rPr lang="tr-TR" sz="1600" b="1" u="sng"/>
              <a:t> (2019)</a:t>
            </a:r>
          </a:p>
          <a:p>
            <a:pPr>
              <a:buFont typeface="Arial" panose="020B0604020202020204" pitchFamily="34" charset="0"/>
              <a:buChar char="•"/>
            </a:pPr>
            <a:r>
              <a:rPr lang="tr-TR" sz="1600">
                <a:latin typeface="Calibri" panose="020F0502020204030204" pitchFamily="34" charset="0"/>
              </a:rPr>
              <a:t>Modelleme Raporları (Dalga, Rüzgar)</a:t>
            </a:r>
          </a:p>
          <a:p>
            <a:pPr marL="0" indent="0">
              <a:buNone/>
            </a:pPr>
            <a:endParaRPr lang="tr-TR" sz="1600">
              <a:latin typeface="Calibri" panose="020F0502020204030204" pitchFamily="34" charset="0"/>
            </a:endParaRPr>
          </a:p>
          <a:p>
            <a:endParaRPr lang="tr-TR" sz="1600"/>
          </a:p>
        </p:txBody>
      </p:sp>
      <p:sp>
        <p:nvSpPr>
          <p:cNvPr id="4" name="Altbilgi Yer Tutucusu 3"/>
          <p:cNvSpPr>
            <a:spLocks noGrp="1"/>
          </p:cNvSpPr>
          <p:nvPr>
            <p:ph type="ftr" sz="quarter" idx="11"/>
          </p:nvPr>
        </p:nvSpPr>
        <p:spPr>
          <a:xfrm>
            <a:off x="435429" y="6459785"/>
            <a:ext cx="3141785" cy="365125"/>
          </a:xfrm>
        </p:spPr>
        <p:txBody>
          <a:bodyPr>
            <a:normAutofit/>
          </a:bodyPr>
          <a:lstStyle/>
          <a:p>
            <a:pPr algn="l">
              <a:spcAft>
                <a:spcPts val="600"/>
              </a:spcAft>
            </a:pPr>
            <a:r>
              <a:rPr lang="tr-TR">
                <a:solidFill>
                  <a:schemeClr val="tx1">
                    <a:lumMod val="75000"/>
                    <a:lumOff val="25000"/>
                  </a:schemeClr>
                </a:solidFill>
              </a:rPr>
              <a:t>EDUGLOBE TANITIM DOSYASI 2020 </a:t>
            </a:r>
          </a:p>
        </p:txBody>
      </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r="11588" b="-2"/>
          <a:stretch/>
        </p:blipFill>
        <p:spPr>
          <a:xfrm>
            <a:off x="4075043" y="10"/>
            <a:ext cx="8111272" cy="6857990"/>
          </a:xfrm>
          <a:prstGeom prst="rect">
            <a:avLst/>
          </a:prstGeom>
        </p:spPr>
      </p:pic>
      <p:pic>
        <p:nvPicPr>
          <p:cNvPr id="7"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2645046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4837155-5FB8-4A96-864C-066D5C655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5918EE-77B5-4057-BB22-B9CE13905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80" cy="6858000"/>
          </a:xfrm>
          <a:prstGeom prst="rect">
            <a:avLst/>
          </a:prstGeom>
          <a:solidFill>
            <a:srgbClr val="2C5C6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Unvan 1"/>
          <p:cNvSpPr>
            <a:spLocks noGrp="1"/>
          </p:cNvSpPr>
          <p:nvPr>
            <p:ph type="title"/>
          </p:nvPr>
        </p:nvSpPr>
        <p:spPr>
          <a:xfrm>
            <a:off x="789676" y="516835"/>
            <a:ext cx="3325125" cy="1966169"/>
          </a:xfrm>
        </p:spPr>
        <p:txBody>
          <a:bodyPr>
            <a:normAutofit/>
          </a:bodyPr>
          <a:lstStyle/>
          <a:p>
            <a:r>
              <a:rPr lang="tr-TR" sz="3600">
                <a:solidFill>
                  <a:srgbClr val="FFFFFF"/>
                </a:solidFill>
              </a:rPr>
              <a:t>PROJELERİMİZ</a:t>
            </a:r>
          </a:p>
        </p:txBody>
      </p:sp>
      <p:sp>
        <p:nvSpPr>
          <p:cNvPr id="3" name="İçerik Yer Tutucusu 2"/>
          <p:cNvSpPr>
            <a:spLocks noGrp="1"/>
          </p:cNvSpPr>
          <p:nvPr>
            <p:ph idx="1"/>
          </p:nvPr>
        </p:nvSpPr>
        <p:spPr>
          <a:xfrm>
            <a:off x="789674" y="2516094"/>
            <a:ext cx="3325125" cy="3372877"/>
          </a:xfrm>
        </p:spPr>
        <p:txBody>
          <a:bodyPr>
            <a:normAutofit/>
          </a:bodyPr>
          <a:lstStyle/>
          <a:p>
            <a:endParaRPr lang="tr-TR" sz="1800" b="1" u="sng" dirty="0">
              <a:solidFill>
                <a:srgbClr val="FFFFFF"/>
              </a:solidFill>
            </a:endParaRPr>
          </a:p>
          <a:p>
            <a:endParaRPr lang="tr-TR" sz="1800" b="1" u="sng" dirty="0">
              <a:solidFill>
                <a:srgbClr val="FFFFFF"/>
              </a:solidFill>
            </a:endParaRPr>
          </a:p>
          <a:p>
            <a:r>
              <a:rPr lang="tr-TR" sz="1800" b="1" u="sng" dirty="0">
                <a:solidFill>
                  <a:srgbClr val="FFFFFF"/>
                </a:solidFill>
              </a:rPr>
              <a:t>ROTA LİMANI VE RIHTIMLARI (2 ADET)  DENİZEL ALANI RÜZGÂR - DALGA İKLİMİ (2019)</a:t>
            </a:r>
          </a:p>
          <a:p>
            <a:r>
              <a:rPr lang="tr-TR" sz="1800" dirty="0">
                <a:solidFill>
                  <a:srgbClr val="FFFFFF"/>
                </a:solidFill>
              </a:rPr>
              <a:t>PROJE KAPSAMINDA YAPILAN İŞLER :                                                     </a:t>
            </a:r>
            <a:endParaRPr lang="tr-TR" sz="1800" dirty="0">
              <a:solidFill>
                <a:srgbClr val="FFFFFF"/>
              </a:solidFill>
              <a:latin typeface="Calibri" panose="020F0502020204030204" pitchFamily="34" charset="0"/>
            </a:endParaRPr>
          </a:p>
          <a:p>
            <a:pPr>
              <a:buFont typeface="Arial" panose="020B0604020202020204" pitchFamily="34" charset="0"/>
              <a:buChar char="•"/>
            </a:pPr>
            <a:r>
              <a:rPr lang="tr-TR" sz="1800" dirty="0">
                <a:solidFill>
                  <a:srgbClr val="FFFFFF"/>
                </a:solidFill>
                <a:latin typeface="Calibri" panose="020F0502020204030204" pitchFamily="34" charset="0"/>
              </a:rPr>
              <a:t>Modelleme Raporları (Dalga, Rüzgar)</a:t>
            </a:r>
          </a:p>
          <a:p>
            <a:pPr marL="0" indent="0">
              <a:buNone/>
            </a:pPr>
            <a:endParaRPr lang="tr-TR" sz="1800" dirty="0">
              <a:solidFill>
                <a:srgbClr val="FFFFFF"/>
              </a:solidFill>
              <a:latin typeface="Calibri" panose="020F0502020204030204" pitchFamily="34" charset="0"/>
            </a:endParaRPr>
          </a:p>
          <a:p>
            <a:endParaRPr lang="tr-TR" sz="1800" dirty="0">
              <a:solidFill>
                <a:srgbClr val="FFFFFF"/>
              </a:solidFill>
            </a:endParaRPr>
          </a:p>
        </p:txBody>
      </p:sp>
      <p:sp>
        <p:nvSpPr>
          <p:cNvPr id="17" name="Rectangle 16">
            <a:extLst>
              <a:ext uri="{FF2B5EF4-FFF2-40B4-BE49-F238E27FC236}">
                <a16:creationId xmlns:a16="http://schemas.microsoft.com/office/drawing/2014/main" id="{9DC7B070-A583-45C7-AF93-0E8F020E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272" y="0"/>
            <a:ext cx="64008" cy="6858000"/>
          </a:xfrm>
          <a:prstGeom prst="rect">
            <a:avLst/>
          </a:prstGeom>
          <a:solidFill>
            <a:srgbClr val="2A77C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604" y="630203"/>
            <a:ext cx="4741229" cy="2726208"/>
          </a:xfrm>
          <a:prstGeom prst="rect">
            <a:avLst/>
          </a:prstGeom>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8547" y="3517277"/>
            <a:ext cx="4733343" cy="2721674"/>
          </a:xfrm>
          <a:prstGeom prst="rect">
            <a:avLst/>
          </a:prstGeom>
        </p:spPr>
      </p:pic>
      <p:sp>
        <p:nvSpPr>
          <p:cNvPr id="4" name="Altbilgi Yer Tutucusu 3"/>
          <p:cNvSpPr>
            <a:spLocks noGrp="1"/>
          </p:cNvSpPr>
          <p:nvPr>
            <p:ph type="ftr" sz="quarter" idx="11"/>
          </p:nvPr>
        </p:nvSpPr>
        <p:spPr>
          <a:xfrm>
            <a:off x="5364202" y="6459785"/>
            <a:ext cx="3757243" cy="365125"/>
          </a:xfrm>
        </p:spPr>
        <p:txBody>
          <a:bodyPr>
            <a:normAutofit/>
          </a:bodyPr>
          <a:lstStyle/>
          <a:p>
            <a:pPr algn="l">
              <a:spcAft>
                <a:spcPts val="600"/>
              </a:spcAft>
            </a:pPr>
            <a:r>
              <a:rPr lang="tr-TR">
                <a:solidFill>
                  <a:schemeClr val="tx1">
                    <a:lumMod val="75000"/>
                    <a:lumOff val="25000"/>
                  </a:schemeClr>
                </a:solidFill>
              </a:rPr>
              <a:t>EDUGLOBE TANITIM DOSYASI 2020</a:t>
            </a:r>
          </a:p>
        </p:txBody>
      </p:sp>
      <p:pic>
        <p:nvPicPr>
          <p:cNvPr id="7" name="İçerik Yer Tutucusu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1287717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44C3061-D558-447B-A988-09ECE1446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9339771-9C8F-497E-8974-E09A86FEE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4F463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Unvan 1"/>
          <p:cNvSpPr>
            <a:spLocks noGrp="1"/>
          </p:cNvSpPr>
          <p:nvPr>
            <p:ph type="title"/>
          </p:nvPr>
        </p:nvSpPr>
        <p:spPr>
          <a:xfrm>
            <a:off x="527031" y="41557"/>
            <a:ext cx="2749900" cy="889881"/>
          </a:xfrm>
        </p:spPr>
        <p:txBody>
          <a:bodyPr>
            <a:normAutofit/>
          </a:bodyPr>
          <a:lstStyle/>
          <a:p>
            <a:r>
              <a:rPr lang="tr-TR" sz="3600" dirty="0">
                <a:solidFill>
                  <a:srgbClr val="FFFFFF"/>
                </a:solidFill>
              </a:rPr>
              <a:t>PROJELERİMİZ</a:t>
            </a:r>
          </a:p>
        </p:txBody>
      </p:sp>
      <p:sp>
        <p:nvSpPr>
          <p:cNvPr id="3" name="İçerik Yer Tutucusu 2"/>
          <p:cNvSpPr>
            <a:spLocks noGrp="1"/>
          </p:cNvSpPr>
          <p:nvPr>
            <p:ph idx="1"/>
          </p:nvPr>
        </p:nvSpPr>
        <p:spPr>
          <a:xfrm>
            <a:off x="124719" y="572234"/>
            <a:ext cx="3862080" cy="6768383"/>
          </a:xfrm>
        </p:spPr>
        <p:txBody>
          <a:bodyPr>
            <a:normAutofit lnSpcReduction="10000"/>
          </a:bodyPr>
          <a:lstStyle/>
          <a:p>
            <a:endParaRPr lang="tr-TR" sz="500" b="1" u="sng" dirty="0">
              <a:solidFill>
                <a:srgbClr val="FFFFFF"/>
              </a:solidFill>
            </a:endParaRPr>
          </a:p>
          <a:p>
            <a:endParaRPr lang="tr-TR" sz="500" b="1" u="sng" dirty="0">
              <a:solidFill>
                <a:srgbClr val="FFFFFF"/>
              </a:solidFill>
            </a:endParaRPr>
          </a:p>
          <a:p>
            <a:endParaRPr lang="tr-TR" sz="500" b="1" u="sng" dirty="0">
              <a:solidFill>
                <a:srgbClr val="FFFFFF"/>
              </a:solidFill>
            </a:endParaRPr>
          </a:p>
          <a:p>
            <a:r>
              <a:rPr lang="tr-TR" b="1" u="sng" dirty="0">
                <a:solidFill>
                  <a:srgbClr val="FFFFFF"/>
                </a:solidFill>
              </a:rPr>
              <a:t>İZMİR TERSANESİ KOMUTANLIĞI CEMAL İSKELESİ ve CİVARINDAKİ RIHTIM ALANLARININ YAPISAL GÜVENLİĞİNİN BELİRLENMESİ (2019)</a:t>
            </a:r>
          </a:p>
          <a:p>
            <a:r>
              <a:rPr lang="tr-TR" b="1" dirty="0">
                <a:solidFill>
                  <a:srgbClr val="FFFFFF"/>
                </a:solidFill>
              </a:rPr>
              <a:t>İŞVEREN : MİLLİ SAVUNMA BAKANLIĞI </a:t>
            </a:r>
          </a:p>
          <a:p>
            <a:r>
              <a:rPr lang="tr-TR" b="1" dirty="0">
                <a:solidFill>
                  <a:srgbClr val="FFFFFF"/>
                </a:solidFill>
              </a:rPr>
              <a:t>                   LOJİSTİK GENEL MÜÜRLÜĞÜ(2019)</a:t>
            </a:r>
          </a:p>
          <a:p>
            <a:r>
              <a:rPr lang="tr-TR" dirty="0">
                <a:solidFill>
                  <a:srgbClr val="FFFFFF"/>
                </a:solidFill>
              </a:rPr>
              <a:t>PROJE KAPSAMINDA YAPILAN İŞLER :                                                     </a:t>
            </a:r>
            <a:endParaRPr lang="tr-TR" dirty="0">
              <a:solidFill>
                <a:srgbClr val="FFFFFF"/>
              </a:solidFill>
              <a:latin typeface="Calibri" panose="020F0502020204030204" pitchFamily="34" charset="0"/>
            </a:endParaRPr>
          </a:p>
          <a:p>
            <a:pPr>
              <a:buFont typeface="Arial" panose="020B0604020202020204" pitchFamily="34" charset="0"/>
              <a:buChar char="•"/>
            </a:pPr>
            <a:r>
              <a:rPr lang="tr-TR" dirty="0">
                <a:solidFill>
                  <a:srgbClr val="FFFFFF"/>
                </a:solidFill>
                <a:latin typeface="Calibri" panose="020F0502020204030204" pitchFamily="34" charset="0"/>
              </a:rPr>
              <a:t>Modelleme Raporları (Dalga, Rüzgar)</a:t>
            </a:r>
          </a:p>
          <a:p>
            <a:pPr>
              <a:buFont typeface="Arial" panose="020B0604020202020204" pitchFamily="34" charset="0"/>
              <a:buChar char="•"/>
            </a:pPr>
            <a:r>
              <a:rPr lang="tr-TR" dirty="0">
                <a:solidFill>
                  <a:srgbClr val="FFFFFF"/>
                </a:solidFill>
                <a:latin typeface="Calibri" panose="020F0502020204030204" pitchFamily="34" charset="0"/>
              </a:rPr>
              <a:t>İskele Tasarımı (Kazıklı İskele)</a:t>
            </a:r>
          </a:p>
          <a:p>
            <a:pPr>
              <a:buFont typeface="Arial" panose="020B0604020202020204" pitchFamily="34" charset="0"/>
              <a:buChar char="•"/>
            </a:pPr>
            <a:r>
              <a:rPr lang="tr-TR" dirty="0">
                <a:solidFill>
                  <a:srgbClr val="FFFFFF"/>
                </a:solidFill>
                <a:latin typeface="Calibri" panose="020F0502020204030204" pitchFamily="34" charset="0"/>
              </a:rPr>
              <a:t>Kızakların Tasarımı</a:t>
            </a:r>
          </a:p>
          <a:p>
            <a:pPr>
              <a:buFont typeface="Arial" panose="020B0604020202020204" pitchFamily="34" charset="0"/>
              <a:buChar char="•"/>
            </a:pPr>
            <a:r>
              <a:rPr lang="tr-TR" dirty="0">
                <a:solidFill>
                  <a:srgbClr val="FFFFFF"/>
                </a:solidFill>
                <a:latin typeface="Calibri" panose="020F0502020204030204" pitchFamily="34" charset="0"/>
              </a:rPr>
              <a:t>Uygulama Projeleri</a:t>
            </a:r>
          </a:p>
          <a:p>
            <a:pPr>
              <a:buFont typeface="Arial" panose="020B0604020202020204" pitchFamily="34" charset="0"/>
              <a:buChar char="•"/>
            </a:pPr>
            <a:r>
              <a:rPr lang="tr-TR" dirty="0">
                <a:solidFill>
                  <a:srgbClr val="FFFFFF"/>
                </a:solidFill>
                <a:latin typeface="Calibri" panose="020F0502020204030204" pitchFamily="34" charset="0"/>
              </a:rPr>
              <a:t>Dalış Raporu</a:t>
            </a:r>
          </a:p>
          <a:p>
            <a:pPr>
              <a:buFont typeface="Arial" panose="020B0604020202020204" pitchFamily="34" charset="0"/>
              <a:buChar char="•"/>
            </a:pPr>
            <a:r>
              <a:rPr lang="tr-TR" dirty="0">
                <a:solidFill>
                  <a:srgbClr val="FFFFFF"/>
                </a:solidFill>
                <a:latin typeface="Calibri" panose="020F0502020204030204" pitchFamily="34" charset="0"/>
              </a:rPr>
              <a:t>Karot Raporları</a:t>
            </a:r>
          </a:p>
          <a:p>
            <a:pPr marL="0" indent="0">
              <a:buNone/>
            </a:pPr>
            <a:endParaRPr lang="tr-TR" sz="500" dirty="0">
              <a:solidFill>
                <a:srgbClr val="FFFFFF"/>
              </a:solidFill>
              <a:latin typeface="Calibri" panose="020F0502020204030204" pitchFamily="34" charset="0"/>
            </a:endParaRPr>
          </a:p>
          <a:p>
            <a:endParaRPr lang="tr-TR" sz="500" dirty="0">
              <a:solidFill>
                <a:srgbClr val="FFFFFF"/>
              </a:solidFill>
            </a:endParaRPr>
          </a:p>
        </p:txBody>
      </p:sp>
      <p:sp>
        <p:nvSpPr>
          <p:cNvPr id="16" name="Rectangle 15">
            <a:extLst>
              <a:ext uri="{FF2B5EF4-FFF2-40B4-BE49-F238E27FC236}">
                <a16:creationId xmlns:a16="http://schemas.microsoft.com/office/drawing/2014/main" id="{BDB54B0B-6CFB-4B92-A5DC-5DCD05BE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6888AD"/>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t="18040" r="2" b="322"/>
          <a:stretch/>
        </p:blipFill>
        <p:spPr>
          <a:xfrm>
            <a:off x="4742017" y="640080"/>
            <a:ext cx="6798082" cy="5577840"/>
          </a:xfrm>
          <a:prstGeom prst="rect">
            <a:avLst/>
          </a:prstGeom>
        </p:spPr>
      </p:pic>
      <p:sp>
        <p:nvSpPr>
          <p:cNvPr id="4" name="Altbilgi Yer Tutucusu 3"/>
          <p:cNvSpPr>
            <a:spLocks noGrp="1"/>
          </p:cNvSpPr>
          <p:nvPr>
            <p:ph type="ftr" sz="quarter" idx="11"/>
          </p:nvPr>
        </p:nvSpPr>
        <p:spPr>
          <a:xfrm>
            <a:off x="4742017" y="6459785"/>
            <a:ext cx="3757243" cy="365125"/>
          </a:xfrm>
        </p:spPr>
        <p:txBody>
          <a:bodyPr>
            <a:normAutofit/>
          </a:bodyPr>
          <a:lstStyle/>
          <a:p>
            <a:pPr algn="l">
              <a:spcAft>
                <a:spcPts val="600"/>
              </a:spcAft>
            </a:pPr>
            <a:r>
              <a:rPr lang="tr-TR" dirty="0">
                <a:solidFill>
                  <a:schemeClr val="tx2"/>
                </a:solidFill>
              </a:rPr>
              <a:t>EDUGLOBE</a:t>
            </a:r>
          </a:p>
        </p:txBody>
      </p:sp>
      <p:pic>
        <p:nvPicPr>
          <p:cNvPr id="7"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3052613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354E4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Unvan 1"/>
          <p:cNvSpPr>
            <a:spLocks noGrp="1"/>
          </p:cNvSpPr>
          <p:nvPr>
            <p:ph type="title" idx="4294967295"/>
          </p:nvPr>
        </p:nvSpPr>
        <p:spPr>
          <a:xfrm>
            <a:off x="492370" y="516835"/>
            <a:ext cx="3084844" cy="1994545"/>
          </a:xfrm>
        </p:spPr>
        <p:txBody>
          <a:bodyPr vert="horz" lIns="91440" tIns="45720" rIns="91440" bIns="45720" rtlCol="0" anchor="b">
            <a:normAutofit/>
          </a:bodyPr>
          <a:lstStyle/>
          <a:p>
            <a:r>
              <a:rPr lang="en-US" sz="4000" u="sng">
                <a:solidFill>
                  <a:srgbClr val="FFFFFF"/>
                </a:solidFill>
              </a:rPr>
              <a:t>PROJELERİMİZ</a:t>
            </a:r>
          </a:p>
        </p:txBody>
      </p:sp>
      <p:sp>
        <p:nvSpPr>
          <p:cNvPr id="3" name="İçerik Yer Tutucusu 2"/>
          <p:cNvSpPr>
            <a:spLocks noGrp="1"/>
          </p:cNvSpPr>
          <p:nvPr>
            <p:ph idx="4294967295"/>
          </p:nvPr>
        </p:nvSpPr>
        <p:spPr>
          <a:xfrm>
            <a:off x="492371" y="2653800"/>
            <a:ext cx="3084844" cy="3335519"/>
          </a:xfrm>
        </p:spPr>
        <p:txBody>
          <a:bodyPr vert="horz" lIns="0" tIns="45720" rIns="0" bIns="45720" rtlCol="0">
            <a:normAutofit/>
          </a:bodyPr>
          <a:lstStyle/>
          <a:p>
            <a:r>
              <a:rPr lang="en-US" sz="1600" b="1" u="sng" dirty="0">
                <a:solidFill>
                  <a:srgbClr val="FFFFFF"/>
                </a:solidFill>
              </a:rPr>
              <a:t>AKÇAKOCA BALIKÇI BARINAĞI (2017)</a:t>
            </a:r>
          </a:p>
          <a:p>
            <a:r>
              <a:rPr lang="en-US" sz="1600" dirty="0">
                <a:solidFill>
                  <a:srgbClr val="FFFFFF"/>
                </a:solidFill>
              </a:rPr>
              <a:t>•</a:t>
            </a:r>
            <a:r>
              <a:rPr lang="en-US" sz="1600" dirty="0" err="1">
                <a:solidFill>
                  <a:srgbClr val="FFFFFF"/>
                </a:solidFill>
              </a:rPr>
              <a:t>Modelleme</a:t>
            </a:r>
            <a:r>
              <a:rPr lang="en-US" sz="1600" dirty="0">
                <a:solidFill>
                  <a:srgbClr val="FFFFFF"/>
                </a:solidFill>
              </a:rPr>
              <a:t> </a:t>
            </a:r>
            <a:r>
              <a:rPr lang="en-US" sz="1600" dirty="0" err="1">
                <a:solidFill>
                  <a:srgbClr val="FFFFFF"/>
                </a:solidFill>
              </a:rPr>
              <a:t>Raporu</a:t>
            </a:r>
            <a:r>
              <a:rPr lang="en-US" sz="1600" dirty="0">
                <a:solidFill>
                  <a:srgbClr val="FFFFFF"/>
                </a:solidFill>
              </a:rPr>
              <a:t> (</a:t>
            </a:r>
            <a:r>
              <a:rPr lang="en-US" sz="1600" dirty="0" err="1">
                <a:solidFill>
                  <a:srgbClr val="FFFFFF"/>
                </a:solidFill>
              </a:rPr>
              <a:t>Dalga</a:t>
            </a:r>
            <a:r>
              <a:rPr lang="en-US" sz="1600" dirty="0">
                <a:solidFill>
                  <a:srgbClr val="FFFFFF"/>
                </a:solidFill>
              </a:rPr>
              <a:t>, </a:t>
            </a:r>
            <a:r>
              <a:rPr lang="en-US" sz="1600" dirty="0" err="1">
                <a:solidFill>
                  <a:srgbClr val="FFFFFF"/>
                </a:solidFill>
              </a:rPr>
              <a:t>Rüzgar</a:t>
            </a:r>
            <a:r>
              <a:rPr lang="en-US" sz="1600" dirty="0">
                <a:solidFill>
                  <a:srgbClr val="FFFFFF"/>
                </a:solidFill>
              </a:rPr>
              <a:t>)</a:t>
            </a:r>
          </a:p>
          <a:p>
            <a:r>
              <a:rPr lang="en-US" sz="1600" dirty="0">
                <a:solidFill>
                  <a:srgbClr val="FFFFFF"/>
                </a:solidFill>
              </a:rPr>
              <a:t>•</a:t>
            </a:r>
            <a:r>
              <a:rPr lang="en-US" sz="1600" dirty="0" err="1">
                <a:solidFill>
                  <a:srgbClr val="FFFFFF"/>
                </a:solidFill>
              </a:rPr>
              <a:t>Dalga</a:t>
            </a:r>
            <a:r>
              <a:rPr lang="en-US" sz="1600" dirty="0">
                <a:solidFill>
                  <a:srgbClr val="FFFFFF"/>
                </a:solidFill>
              </a:rPr>
              <a:t> </a:t>
            </a:r>
            <a:r>
              <a:rPr lang="en-US" sz="1600" dirty="0" err="1">
                <a:solidFill>
                  <a:srgbClr val="FFFFFF"/>
                </a:solidFill>
              </a:rPr>
              <a:t>Kıran</a:t>
            </a:r>
            <a:r>
              <a:rPr lang="en-US" sz="1600" dirty="0">
                <a:solidFill>
                  <a:srgbClr val="FFFFFF"/>
                </a:solidFill>
              </a:rPr>
              <a:t> </a:t>
            </a:r>
            <a:r>
              <a:rPr lang="en-US" sz="1600" dirty="0" err="1">
                <a:solidFill>
                  <a:srgbClr val="FFFFFF"/>
                </a:solidFill>
              </a:rPr>
              <a:t>Tasarımı</a:t>
            </a:r>
            <a:endParaRPr lang="en-US" sz="1600" dirty="0">
              <a:solidFill>
                <a:srgbClr val="FFFFFF"/>
              </a:solidFill>
            </a:endParaRPr>
          </a:p>
          <a:p>
            <a:r>
              <a:rPr lang="en-US" sz="1600" dirty="0">
                <a:solidFill>
                  <a:srgbClr val="FFFFFF"/>
                </a:solidFill>
              </a:rPr>
              <a:t>•</a:t>
            </a:r>
          </a:p>
          <a:p>
            <a:endParaRPr lang="en-US" sz="1600" dirty="0">
              <a:solidFill>
                <a:srgbClr val="FFFFFF"/>
              </a:solidFill>
            </a:endParaRPr>
          </a:p>
          <a:p>
            <a:endParaRPr lang="en-US" sz="1600" dirty="0">
              <a:solidFill>
                <a:srgbClr val="FFFFFF"/>
              </a:solidFill>
            </a:endParaRPr>
          </a:p>
        </p:txBody>
      </p:sp>
      <p:sp>
        <p:nvSpPr>
          <p:cNvPr id="4" name="Altbilgi Yer Tutucusu 3"/>
          <p:cNvSpPr>
            <a:spLocks noGrp="1"/>
          </p:cNvSpPr>
          <p:nvPr>
            <p:ph type="ftr" sz="quarter" idx="11"/>
          </p:nvPr>
        </p:nvSpPr>
        <p:spPr>
          <a:xfrm>
            <a:off x="492370" y="6459785"/>
            <a:ext cx="3344134" cy="365125"/>
          </a:xfrm>
        </p:spPr>
        <p:txBody>
          <a:bodyPr vert="horz" lIns="91440" tIns="45720" rIns="91440" bIns="45720" rtlCol="0" anchor="ctr">
            <a:normAutofit/>
          </a:bodyPr>
          <a:lstStyle/>
          <a:p>
            <a:pPr algn="l">
              <a:spcAft>
                <a:spcPts val="600"/>
              </a:spcAft>
            </a:pPr>
            <a:r>
              <a:rPr lang="en-US" kern="1200" cap="all" baseline="0">
                <a:solidFill>
                  <a:srgbClr val="FFFFFF"/>
                </a:solidFill>
                <a:latin typeface="+mn-lt"/>
                <a:ea typeface="+mn-ea"/>
                <a:cs typeface="+mn-cs"/>
              </a:rPr>
              <a:t>EDUGLOBE TANITIM DOSYASI 2020</a:t>
            </a: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2451" r="30185" b="-1"/>
          <a:stretch/>
        </p:blipFill>
        <p:spPr>
          <a:xfrm>
            <a:off x="4075043" y="10"/>
            <a:ext cx="8111272" cy="6857990"/>
          </a:xfrm>
          <a:prstGeom prst="rect">
            <a:avLst/>
          </a:prstGeom>
        </p:spPr>
      </p:pic>
      <p:sp>
        <p:nvSpPr>
          <p:cNvPr id="21" name="Rectangle 20">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9E25B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1038320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166209" y="1199634"/>
            <a:ext cx="3859583" cy="369332"/>
          </a:xfrm>
          <a:prstGeom prst="rect">
            <a:avLst/>
          </a:prstGeom>
        </p:spPr>
        <p:txBody>
          <a:bodyPr wrap="none">
            <a:spAutoFit/>
          </a:bodyPr>
          <a:lstStyle/>
          <a:p>
            <a:pPr algn="ctr"/>
            <a:r>
              <a:rPr lang="tr-TR" b="1" u="sng" dirty="0"/>
              <a:t>SALMANKÖY BALIKÇI BARINAĞI (2017)</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9867" y="1566598"/>
            <a:ext cx="4864099" cy="294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467" y="1568966"/>
            <a:ext cx="5366364" cy="4625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ikdörtgen 2">
            <a:extLst>
              <a:ext uri="{FF2B5EF4-FFF2-40B4-BE49-F238E27FC236}">
                <a16:creationId xmlns:a16="http://schemas.microsoft.com/office/drawing/2014/main" id="{E866BACE-A7E4-4380-BA5F-73F799EFF3C4}"/>
              </a:ext>
            </a:extLst>
          </p:cNvPr>
          <p:cNvSpPr/>
          <p:nvPr/>
        </p:nvSpPr>
        <p:spPr>
          <a:xfrm>
            <a:off x="4374468" y="206802"/>
            <a:ext cx="3620863" cy="830997"/>
          </a:xfrm>
          <a:prstGeom prst="rect">
            <a:avLst/>
          </a:prstGeom>
        </p:spPr>
        <p:txBody>
          <a:bodyPr wrap="none">
            <a:spAutoFit/>
          </a:bodyPr>
          <a:lstStyle/>
          <a:p>
            <a:r>
              <a:rPr lang="tr-TR" sz="4800" u="sng" spc="-50" dirty="0">
                <a:solidFill>
                  <a:prstClr val="black">
                    <a:lumMod val="75000"/>
                    <a:lumOff val="25000"/>
                  </a:prstClr>
                </a:solidFill>
                <a:latin typeface="Calibri Light"/>
                <a:ea typeface="+mj-ea"/>
                <a:cs typeface="+mj-cs"/>
              </a:rPr>
              <a:t>PROJELERİMİZ</a:t>
            </a:r>
            <a:endParaRPr lang="tr-TR" dirty="0"/>
          </a:p>
        </p:txBody>
      </p:sp>
      <p:sp>
        <p:nvSpPr>
          <p:cNvPr id="9" name="Dikdörtgen 4">
            <a:extLst>
              <a:ext uri="{FF2B5EF4-FFF2-40B4-BE49-F238E27FC236}">
                <a16:creationId xmlns:a16="http://schemas.microsoft.com/office/drawing/2014/main" id="{C047607A-6951-4EED-B8C3-B6DF17DAA0EF}"/>
              </a:ext>
            </a:extLst>
          </p:cNvPr>
          <p:cNvSpPr/>
          <p:nvPr/>
        </p:nvSpPr>
        <p:spPr>
          <a:xfrm>
            <a:off x="7240814" y="4645071"/>
            <a:ext cx="4056968" cy="646331"/>
          </a:xfrm>
          <a:prstGeom prst="rect">
            <a:avLst/>
          </a:prstGeom>
        </p:spPr>
        <p:txBody>
          <a:bodyPr wrap="square">
            <a:spAutoFit/>
          </a:bodyPr>
          <a:lstStyle/>
          <a:p>
            <a:r>
              <a:rPr lang="tr-TR" dirty="0"/>
              <a:t>•Modelleme Raporu (Dalga, Rüzgar)</a:t>
            </a:r>
          </a:p>
          <a:p>
            <a:r>
              <a:rPr lang="tr-TR" dirty="0"/>
              <a:t>•Dalga Kıran Tasarımı</a:t>
            </a:r>
          </a:p>
        </p:txBody>
      </p:sp>
    </p:spTree>
    <p:extLst>
      <p:ext uri="{BB962C8B-B14F-4D97-AF65-F5344CB8AC3E}">
        <p14:creationId xmlns:p14="http://schemas.microsoft.com/office/powerpoint/2010/main" val="3050050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idx="4294967295"/>
          </p:nvPr>
        </p:nvSpPr>
        <p:spPr>
          <a:xfrm>
            <a:off x="7859485" y="634946"/>
            <a:ext cx="3690257" cy="1450757"/>
          </a:xfrm>
        </p:spPr>
        <p:txBody>
          <a:bodyPr vert="horz" lIns="91440" tIns="45720" rIns="91440" bIns="45720" rtlCol="0" anchor="b">
            <a:normAutofit/>
          </a:bodyPr>
          <a:lstStyle/>
          <a:p>
            <a:r>
              <a:rPr lang="en-US" u="sng"/>
              <a:t>PROJELERİMİZ</a:t>
            </a:r>
          </a:p>
        </p:txBody>
      </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9367" r="13922" b="1"/>
          <a:stretch/>
        </p:blipFill>
        <p:spPr>
          <a:xfrm>
            <a:off x="633999" y="640081"/>
            <a:ext cx="6909801" cy="5314406"/>
          </a:xfrm>
          <a:prstGeom prst="rect">
            <a:avLst/>
          </a:prstGeom>
        </p:spPr>
      </p:pic>
      <p:cxnSp>
        <p:nvCxnSpPr>
          <p:cNvPr id="19" name="Straight Connector 18">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p:cNvSpPr>
            <a:spLocks noGrp="1"/>
          </p:cNvSpPr>
          <p:nvPr>
            <p:ph idx="4294967295"/>
          </p:nvPr>
        </p:nvSpPr>
        <p:spPr>
          <a:xfrm>
            <a:off x="7859485" y="2198914"/>
            <a:ext cx="3690257" cy="3670180"/>
          </a:xfrm>
        </p:spPr>
        <p:txBody>
          <a:bodyPr vert="horz" lIns="0" tIns="45720" rIns="0" bIns="45720" rtlCol="0">
            <a:normAutofit/>
          </a:bodyPr>
          <a:lstStyle/>
          <a:p>
            <a:r>
              <a:rPr lang="en-US" b="1" u="sng" dirty="0"/>
              <a:t>ORDU-ÜNYE LİMANI GELİŞTİRME PROJESİ</a:t>
            </a:r>
          </a:p>
          <a:p>
            <a:r>
              <a:rPr lang="en-US" dirty="0"/>
              <a:t>•</a:t>
            </a:r>
            <a:r>
              <a:rPr lang="en-US" dirty="0" err="1"/>
              <a:t>Modelleme</a:t>
            </a:r>
            <a:r>
              <a:rPr lang="en-US" dirty="0"/>
              <a:t> </a:t>
            </a:r>
            <a:r>
              <a:rPr lang="en-US" dirty="0" err="1"/>
              <a:t>Raporu</a:t>
            </a:r>
            <a:r>
              <a:rPr lang="en-US" dirty="0"/>
              <a:t> (</a:t>
            </a:r>
            <a:r>
              <a:rPr lang="en-US" dirty="0" err="1"/>
              <a:t>Dalga</a:t>
            </a:r>
            <a:r>
              <a:rPr lang="en-US" dirty="0"/>
              <a:t>, </a:t>
            </a:r>
            <a:r>
              <a:rPr lang="en-US" dirty="0" err="1"/>
              <a:t>Rüzgar</a:t>
            </a:r>
            <a:r>
              <a:rPr lang="en-US" dirty="0"/>
              <a:t>)</a:t>
            </a:r>
          </a:p>
          <a:p>
            <a:r>
              <a:rPr lang="en-US" dirty="0"/>
              <a:t>•</a:t>
            </a:r>
            <a:r>
              <a:rPr lang="en-US" dirty="0" err="1"/>
              <a:t>Dalga</a:t>
            </a:r>
            <a:r>
              <a:rPr lang="en-US" dirty="0"/>
              <a:t> </a:t>
            </a:r>
            <a:r>
              <a:rPr lang="en-US" dirty="0" err="1"/>
              <a:t>Kıran</a:t>
            </a:r>
            <a:r>
              <a:rPr lang="en-US" dirty="0"/>
              <a:t> </a:t>
            </a:r>
            <a:r>
              <a:rPr lang="en-US" dirty="0" err="1"/>
              <a:t>Tasarımı</a:t>
            </a:r>
            <a:endParaRPr lang="en-US" dirty="0"/>
          </a:p>
          <a:p>
            <a:r>
              <a:rPr lang="en-US" dirty="0"/>
              <a:t>•</a:t>
            </a:r>
          </a:p>
          <a:p>
            <a:endParaRPr lang="en-US" dirty="0"/>
          </a:p>
        </p:txBody>
      </p:sp>
      <p:sp>
        <p:nvSpPr>
          <p:cNvPr id="21" name="Rectangle 20">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Altbilgi Yer Tutucusu 3"/>
          <p:cNvSpPr>
            <a:spLocks noGrp="1"/>
          </p:cNvSpPr>
          <p:nvPr>
            <p:ph type="ftr" sz="quarter" idx="11"/>
          </p:nvPr>
        </p:nvSpPr>
        <p:spPr>
          <a:xfrm>
            <a:off x="3686185" y="6459785"/>
            <a:ext cx="4822804" cy="365125"/>
          </a:xfrm>
        </p:spPr>
        <p:txBody>
          <a:bodyPr vert="horz" lIns="91440" tIns="45720" rIns="91440" bIns="45720" rtlCol="0" anchor="ctr">
            <a:normAutofit/>
          </a:bodyPr>
          <a:lstStyle/>
          <a:p>
            <a:pPr>
              <a:spcAft>
                <a:spcPts val="600"/>
              </a:spcAft>
            </a:pPr>
            <a:r>
              <a:rPr lang="en-US" kern="1200" cap="all" baseline="0">
                <a:solidFill>
                  <a:srgbClr val="FFFFFF"/>
                </a:solidFill>
                <a:latin typeface="+mn-lt"/>
                <a:ea typeface="+mn-ea"/>
                <a:cs typeface="+mn-cs"/>
              </a:rPr>
              <a:t>EDUGLOBE TANITIM DOSYASI 2020</a:t>
            </a:r>
          </a:p>
        </p:txBody>
      </p:sp>
      <p:pic>
        <p:nvPicPr>
          <p:cNvPr id="6"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856038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283B5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Unvan 1"/>
          <p:cNvSpPr>
            <a:spLocks noGrp="1"/>
          </p:cNvSpPr>
          <p:nvPr>
            <p:ph type="title"/>
          </p:nvPr>
        </p:nvSpPr>
        <p:spPr>
          <a:xfrm>
            <a:off x="492370" y="516835"/>
            <a:ext cx="3084844" cy="1994545"/>
          </a:xfrm>
        </p:spPr>
        <p:txBody>
          <a:bodyPr>
            <a:normAutofit/>
          </a:bodyPr>
          <a:lstStyle/>
          <a:p>
            <a:r>
              <a:rPr lang="tr-TR" sz="4000">
                <a:solidFill>
                  <a:srgbClr val="FFFFFF"/>
                </a:solidFill>
              </a:rPr>
              <a:t>PROJELERİMİZ</a:t>
            </a:r>
          </a:p>
        </p:txBody>
      </p:sp>
      <p:sp>
        <p:nvSpPr>
          <p:cNvPr id="3" name="İçerik Yer Tutucusu 2"/>
          <p:cNvSpPr>
            <a:spLocks noGrp="1"/>
          </p:cNvSpPr>
          <p:nvPr>
            <p:ph idx="1"/>
          </p:nvPr>
        </p:nvSpPr>
        <p:spPr>
          <a:xfrm>
            <a:off x="492371" y="2653800"/>
            <a:ext cx="3084844" cy="3335519"/>
          </a:xfrm>
        </p:spPr>
        <p:txBody>
          <a:bodyPr>
            <a:normAutofit/>
          </a:bodyPr>
          <a:lstStyle/>
          <a:p>
            <a:r>
              <a:rPr lang="tr-TR" sz="1600" b="1" u="sng" dirty="0">
                <a:solidFill>
                  <a:srgbClr val="FFFFFF"/>
                </a:solidFill>
              </a:rPr>
              <a:t>ANTALYA İLİ SINIRLARI İÇERİSİNDE 9 ADET NEHİR ÇIKIŞ AĞZI MAHMUZ (JETTY) PROJESİ YAPILMASI </a:t>
            </a:r>
          </a:p>
          <a:p>
            <a:pPr>
              <a:buFont typeface="Arial" panose="020B0604020202020204" pitchFamily="34" charset="0"/>
              <a:buChar char="•"/>
            </a:pPr>
            <a:r>
              <a:rPr lang="tr-TR" sz="1600" dirty="0">
                <a:solidFill>
                  <a:srgbClr val="FFFFFF"/>
                </a:solidFill>
                <a:latin typeface="Calibri" panose="020F0502020204030204" pitchFamily="34" charset="0"/>
              </a:rPr>
              <a:t>Modelleme Raporları (Dalga, Rüzgar ve Sediman)</a:t>
            </a:r>
          </a:p>
          <a:p>
            <a:pPr>
              <a:buFont typeface="Arial" panose="020B0604020202020204" pitchFamily="34" charset="0"/>
              <a:buChar char="•"/>
            </a:pPr>
            <a:r>
              <a:rPr lang="tr-TR" sz="1600" dirty="0">
                <a:solidFill>
                  <a:srgbClr val="FFFFFF"/>
                </a:solidFill>
                <a:latin typeface="Calibri" panose="020F0502020204030204" pitchFamily="34" charset="0"/>
              </a:rPr>
              <a:t>Dalga Kıran Tasarımı</a:t>
            </a:r>
          </a:p>
          <a:p>
            <a:endParaRPr lang="tr-TR" sz="1600" dirty="0">
              <a:solidFill>
                <a:srgbClr val="FFFFFF"/>
              </a:solidFill>
            </a:endParaRPr>
          </a:p>
        </p:txBody>
      </p:sp>
      <p:sp>
        <p:nvSpPr>
          <p:cNvPr id="4" name="Altbilgi Yer Tutucusu 3"/>
          <p:cNvSpPr>
            <a:spLocks noGrp="1"/>
          </p:cNvSpPr>
          <p:nvPr>
            <p:ph type="ftr" sz="quarter" idx="11"/>
          </p:nvPr>
        </p:nvSpPr>
        <p:spPr>
          <a:xfrm>
            <a:off x="492370" y="6459785"/>
            <a:ext cx="3344134" cy="365125"/>
          </a:xfrm>
        </p:spPr>
        <p:txBody>
          <a:bodyPr>
            <a:normAutofit/>
          </a:bodyPr>
          <a:lstStyle/>
          <a:p>
            <a:pPr lvl="0" algn="l">
              <a:spcAft>
                <a:spcPts val="600"/>
              </a:spcAft>
            </a:pPr>
            <a:r>
              <a:rPr lang="tr-TR"/>
              <a:t>EDUGLOBE TANITIM DOSYASI 2020</a:t>
            </a:r>
          </a:p>
        </p:txBody>
      </p:sp>
      <p:pic>
        <p:nvPicPr>
          <p:cNvPr id="6" name="Resim 5"/>
          <p:cNvPicPr>
            <a:picLocks noChangeAspect="1"/>
          </p:cNvPicPr>
          <p:nvPr/>
        </p:nvPicPr>
        <p:blipFill rotWithShape="1">
          <a:blip r:embed="rId2" cstate="print">
            <a:extLst>
              <a:ext uri="{28A0092B-C50C-407E-A947-70E740481C1C}">
                <a14:useLocalDpi xmlns:a14="http://schemas.microsoft.com/office/drawing/2010/main" val="0"/>
              </a:ext>
            </a:extLst>
          </a:blip>
          <a:srcRect r="-1" b="13944"/>
          <a:stretch/>
        </p:blipFill>
        <p:spPr>
          <a:xfrm>
            <a:off x="4075043" y="10"/>
            <a:ext cx="8111272" cy="6857990"/>
          </a:xfrm>
          <a:prstGeom prst="rect">
            <a:avLst/>
          </a:prstGeom>
        </p:spPr>
      </p:pic>
      <p:sp>
        <p:nvSpPr>
          <p:cNvPr id="15" name="Rectangle 1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B7B97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1466460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PROJELERİMİZ</a:t>
            </a:r>
          </a:p>
        </p:txBody>
      </p:sp>
      <p:sp>
        <p:nvSpPr>
          <p:cNvPr id="3" name="İçerik Yer Tutucusu 2"/>
          <p:cNvSpPr>
            <a:spLocks noGrp="1"/>
          </p:cNvSpPr>
          <p:nvPr>
            <p:ph idx="1"/>
          </p:nvPr>
        </p:nvSpPr>
        <p:spPr/>
        <p:txBody>
          <a:bodyPr>
            <a:normAutofit/>
          </a:bodyPr>
          <a:lstStyle/>
          <a:p>
            <a:pPr algn="ctr"/>
            <a:r>
              <a:rPr lang="tr-TR" b="1" u="sng" dirty="0"/>
              <a:t>ALANYA İNCEKUM WEST HOTEL DENİZEL ALANI RÜZGÂR - DALGA İKLİMİ, DALGAKIRAN TASARIMI, </a:t>
            </a:r>
          </a:p>
          <a:p>
            <a:pPr algn="ctr"/>
            <a:r>
              <a:rPr lang="tr-TR" b="1" u="sng" dirty="0"/>
              <a:t>VE SEDİMAN TAŞINIMI MODELLEMELERİ</a:t>
            </a:r>
          </a:p>
          <a:p>
            <a:r>
              <a:rPr lang="tr-TR" dirty="0"/>
              <a:t>İŞVEREN : AKGÜÇ PETROL A.Ş. (2018)</a:t>
            </a:r>
          </a:p>
          <a:p>
            <a:r>
              <a:rPr lang="tr-TR" dirty="0"/>
              <a:t>PROJE KAPSAMINDA YAPILAN İŞLER : </a:t>
            </a:r>
            <a:endParaRPr lang="tr-TR" sz="1800" dirty="0">
              <a:latin typeface="Calibri" panose="020F0502020204030204" pitchFamily="34" charset="0"/>
            </a:endParaRPr>
          </a:p>
          <a:p>
            <a:pPr>
              <a:buFont typeface="Arial" panose="020B0604020202020204" pitchFamily="34" charset="0"/>
              <a:buChar char="•"/>
            </a:pPr>
            <a:r>
              <a:rPr lang="tr-TR" dirty="0">
                <a:latin typeface="Calibri" panose="020F0502020204030204" pitchFamily="34" charset="0"/>
              </a:rPr>
              <a:t>Modelleme Raporları (Dalga, </a:t>
            </a:r>
            <a:r>
              <a:rPr lang="tr-TR" dirty="0" err="1">
                <a:latin typeface="Calibri" panose="020F0502020204030204" pitchFamily="34" charset="0"/>
              </a:rPr>
              <a:t>Rüzgar,Sediman</a:t>
            </a:r>
            <a:r>
              <a:rPr lang="tr-TR" dirty="0">
                <a:latin typeface="Calibri" panose="020F0502020204030204" pitchFamily="34" charset="0"/>
              </a:rPr>
              <a:t>)</a:t>
            </a:r>
          </a:p>
          <a:p>
            <a:pPr>
              <a:buFont typeface="Arial" panose="020B0604020202020204" pitchFamily="34" charset="0"/>
              <a:buChar char="•"/>
            </a:pPr>
            <a:r>
              <a:rPr lang="tr-TR" dirty="0">
                <a:latin typeface="Calibri" panose="020F0502020204030204" pitchFamily="34" charset="0"/>
              </a:rPr>
              <a:t>Dalga Kıran Tasarımı</a:t>
            </a:r>
          </a:p>
          <a:p>
            <a:endParaRPr lang="tr-TR" dirty="0"/>
          </a:p>
        </p:txBody>
      </p:sp>
      <p:sp>
        <p:nvSpPr>
          <p:cNvPr id="4" name="Altbilgi Yer Tutucusu 3"/>
          <p:cNvSpPr>
            <a:spLocks noGrp="1"/>
          </p:cNvSpPr>
          <p:nvPr>
            <p:ph type="ftr" sz="quarter" idx="11"/>
          </p:nvPr>
        </p:nvSpPr>
        <p:spPr/>
        <p:txBody>
          <a:bodyPr/>
          <a:lstStyle/>
          <a:p>
            <a:r>
              <a:rPr lang="tr-TR" sz="2000" dirty="0"/>
              <a:t>EDUGLOBE</a:t>
            </a:r>
          </a:p>
        </p:txBody>
      </p:sp>
      <p:pic>
        <p:nvPicPr>
          <p:cNvPr id="5" name="Resim 4"/>
          <p:cNvPicPr/>
          <p:nvPr/>
        </p:nvPicPr>
        <p:blipFill>
          <a:blip r:embed="rId2">
            <a:extLst>
              <a:ext uri="{28A0092B-C50C-407E-A947-70E740481C1C}">
                <a14:useLocalDpi xmlns:a14="http://schemas.microsoft.com/office/drawing/2010/main" val="0"/>
              </a:ext>
            </a:extLst>
          </a:blip>
          <a:stretch>
            <a:fillRect/>
          </a:stretch>
        </p:blipFill>
        <p:spPr>
          <a:xfrm>
            <a:off x="7999400" y="2984021"/>
            <a:ext cx="3771900" cy="3286125"/>
          </a:xfrm>
          <a:prstGeom prst="rect">
            <a:avLst/>
          </a:prstGeom>
        </p:spPr>
      </p:pic>
      <p:sp>
        <p:nvSpPr>
          <p:cNvPr id="6" name="Yuvarlatılmış Dikdörtgen 5"/>
          <p:cNvSpPr/>
          <p:nvPr/>
        </p:nvSpPr>
        <p:spPr>
          <a:xfrm>
            <a:off x="8372819" y="4095766"/>
            <a:ext cx="517793" cy="531318"/>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3465410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1F88EA-5B85-4782-9A95-9C738F48E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E9A9E663-1F8A-406B-B295-B1EF8596D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C97561C-9294-4114-A5D6-9CF6CF68AC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54CE3AD-C754-4F1E-A76F-1EDDF7179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789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38B743-4443-4735-BFC2-B514F6409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8973" y="0"/>
            <a:ext cx="761302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17BAD368-A9EC-4895-B2C2-F992931245F6}"/>
              </a:ext>
            </a:extLst>
          </p:cNvPr>
          <p:cNvSpPr txBox="1"/>
          <p:nvPr/>
        </p:nvSpPr>
        <p:spPr>
          <a:xfrm>
            <a:off x="5124206" y="643467"/>
            <a:ext cx="6104288" cy="5571065"/>
          </a:xfrm>
          <a:prstGeom prst="rect">
            <a:avLst/>
          </a:prstGeom>
        </p:spPr>
        <p:txBody>
          <a:bodyPr vert="horz" lIns="0" tIns="45720" rIns="0" bIns="45720" rtlCol="0" anchor="ctr">
            <a:normAutofit/>
          </a:bodyPr>
          <a:lstStyle/>
          <a:p>
            <a:pPr>
              <a:lnSpc>
                <a:spcPct val="90000"/>
              </a:lnSpc>
              <a:spcAft>
                <a:spcPts val="600"/>
              </a:spcAft>
              <a:buClr>
                <a:schemeClr val="accent1"/>
              </a:buClr>
              <a:buFont typeface="Calibri" panose="020F0502020204030204" pitchFamily="34" charset="0"/>
            </a:pPr>
            <a:r>
              <a:rPr lang="en-US">
                <a:solidFill>
                  <a:srgbClr val="FFFFFF"/>
                </a:solidFill>
                <a:effectLst/>
              </a:rPr>
              <a:t>Deniz ve su bilimleri alanında, öncü araştırmalarla bilgiyi üreterek, paylaşarak ve hayata dönüştürerek ülkemizin araştırma ve uygulama faaliyetlerine katkılarda bulunulmaktadır. Enerji,  çevre, yerüstü su kaynakları, kıyı, geçiş ve iç su kütlelerinde, ileri izleme ve modelleme teknolojileri kullanılarak, hidrodinamik, taşınım, morfolojik ve su kalitesi çalışmalarının yürütülmesi; su kütleleri ve kara kullanımı etkileşimleri ile sürdürülebilir kalkınma için gerekli koruma önlemlerinin alınması projelerimizin öncelikleridir</a:t>
            </a:r>
            <a:endParaRPr lang="en-US">
              <a:solidFill>
                <a:srgbClr val="FFFFFF"/>
              </a:solidFill>
            </a:endParaRPr>
          </a:p>
        </p:txBody>
      </p:sp>
      <p:sp>
        <p:nvSpPr>
          <p:cNvPr id="2" name="Footer Placeholder 1">
            <a:extLst>
              <a:ext uri="{FF2B5EF4-FFF2-40B4-BE49-F238E27FC236}">
                <a16:creationId xmlns:a16="http://schemas.microsoft.com/office/drawing/2014/main" id="{5D93357E-2052-4020-A6A9-3BA66B3C85E7}"/>
              </a:ext>
            </a:extLst>
          </p:cNvPr>
          <p:cNvSpPr>
            <a:spLocks noGrp="1"/>
          </p:cNvSpPr>
          <p:nvPr>
            <p:ph type="ftr" sz="quarter" idx="11"/>
          </p:nvPr>
        </p:nvSpPr>
        <p:spPr>
          <a:xfrm>
            <a:off x="5124206" y="6459785"/>
            <a:ext cx="5152855" cy="365125"/>
          </a:xfrm>
        </p:spPr>
        <p:txBody>
          <a:bodyPr vert="horz" lIns="91440" tIns="45720" rIns="91440" bIns="45720" rtlCol="0" anchor="ctr">
            <a:normAutofit/>
          </a:bodyPr>
          <a:lstStyle/>
          <a:p>
            <a:pPr algn="l" defTabSz="457200">
              <a:spcAft>
                <a:spcPts val="600"/>
              </a:spcAft>
            </a:pPr>
            <a:r>
              <a:rPr lang="en-US" kern="1200" cap="all" baseline="0" dirty="0">
                <a:solidFill>
                  <a:srgbClr val="FFFFFF"/>
                </a:solidFill>
                <a:latin typeface="+mn-lt"/>
                <a:ea typeface="+mn-ea"/>
                <a:cs typeface="+mn-cs"/>
              </a:rPr>
              <a:t>EDUGLOBE</a:t>
            </a:r>
          </a:p>
        </p:txBody>
      </p:sp>
    </p:spTree>
    <p:extLst>
      <p:ext uri="{BB962C8B-B14F-4D97-AF65-F5344CB8AC3E}">
        <p14:creationId xmlns:p14="http://schemas.microsoft.com/office/powerpoint/2010/main" val="480374027"/>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pic>
        <p:nvPicPr>
          <p:cNvPr id="5" name="Resim 4"/>
          <p:cNvPicPr>
            <a:picLocks noChangeAspect="1"/>
          </p:cNvPicPr>
          <p:nvPr/>
        </p:nvPicPr>
        <p:blipFill rotWithShape="1">
          <a:blip r:embed="rId3">
            <a:extLst>
              <a:ext uri="{28A0092B-C50C-407E-A947-70E740481C1C}">
                <a14:useLocalDpi xmlns:a14="http://schemas.microsoft.com/office/drawing/2010/main" val="0"/>
              </a:ext>
            </a:extLst>
          </a:blip>
          <a:srcRect l="46"/>
          <a:stretch/>
        </p:blipFill>
        <p:spPr>
          <a:xfrm>
            <a:off x="5685" y="10"/>
            <a:ext cx="12186315" cy="6857990"/>
          </a:xfrm>
          <a:prstGeom prst="rect">
            <a:avLst/>
          </a:prstGeom>
        </p:spPr>
      </p:pic>
      <p:sp>
        <p:nvSpPr>
          <p:cNvPr id="13" name="Rectangle 12">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8599"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p:cNvSpPr>
            <a:spLocks noGrp="1"/>
          </p:cNvSpPr>
          <p:nvPr>
            <p:ph idx="1"/>
          </p:nvPr>
        </p:nvSpPr>
        <p:spPr>
          <a:xfrm>
            <a:off x="8247860" y="2777461"/>
            <a:ext cx="3084844" cy="2645032"/>
          </a:xfrm>
        </p:spPr>
        <p:txBody>
          <a:bodyPr>
            <a:normAutofit/>
          </a:bodyPr>
          <a:lstStyle/>
          <a:p>
            <a:r>
              <a:rPr lang="tr-TR" sz="1600" b="1" u="sng">
                <a:solidFill>
                  <a:srgbClr val="FFFFFF"/>
                </a:solidFill>
              </a:rPr>
              <a:t>AYDIN – MUĞLA İLLERİ BÜTÜNLEŞİK KIYI ALANLARI YÖNETİMİ PLANI</a:t>
            </a:r>
          </a:p>
          <a:p>
            <a:r>
              <a:rPr lang="tr-TR" sz="1600">
                <a:solidFill>
                  <a:srgbClr val="FFFFFF"/>
                </a:solidFill>
              </a:rPr>
              <a:t>İŞVEREN : ANAKENT PLANLAMA- ÇEVRE ve ŞEHİRCİLİK BAKANLIĞI (2017)</a:t>
            </a:r>
          </a:p>
          <a:p>
            <a:endParaRPr lang="tr-TR" sz="1600">
              <a:solidFill>
                <a:srgbClr val="FFFFFF"/>
              </a:solidFill>
            </a:endParaRPr>
          </a:p>
          <a:p>
            <a:endParaRPr lang="tr-TR" sz="1600">
              <a:solidFill>
                <a:srgbClr val="FFFFFF"/>
              </a:solidFill>
            </a:endParaRPr>
          </a:p>
        </p:txBody>
      </p:sp>
      <p:sp>
        <p:nvSpPr>
          <p:cNvPr id="2" name="Unvan 1"/>
          <p:cNvSpPr>
            <a:spLocks noGrp="1"/>
          </p:cNvSpPr>
          <p:nvPr>
            <p:ph type="title"/>
          </p:nvPr>
        </p:nvSpPr>
        <p:spPr>
          <a:xfrm>
            <a:off x="8179124" y="1419273"/>
            <a:ext cx="3153580" cy="1358188"/>
          </a:xfrm>
        </p:spPr>
        <p:txBody>
          <a:bodyPr>
            <a:normAutofit/>
          </a:bodyPr>
          <a:lstStyle/>
          <a:p>
            <a:r>
              <a:rPr lang="tr-TR" sz="3600">
                <a:solidFill>
                  <a:srgbClr val="FFFFFF"/>
                </a:solidFill>
              </a:rPr>
              <a:t>PROJELERİMİZ</a:t>
            </a:r>
          </a:p>
        </p:txBody>
      </p:sp>
      <p:sp>
        <p:nvSpPr>
          <p:cNvPr id="15" name="Rectangle 14">
            <a:extLst>
              <a:ext uri="{FF2B5EF4-FFF2-40B4-BE49-F238E27FC236}">
                <a16:creationId xmlns:a16="http://schemas.microsoft.com/office/drawing/2014/main" id="{FFDAE799-CF89-4844-9410-D1C0F8CBC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8599" y="1240045"/>
            <a:ext cx="64008" cy="4352544"/>
          </a:xfrm>
          <a:prstGeom prst="rect">
            <a:avLst/>
          </a:prstGeom>
          <a:solidFill>
            <a:srgbClr val="B4894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Altbilgi Yer Tutucusu 3"/>
          <p:cNvSpPr>
            <a:spLocks noGrp="1"/>
          </p:cNvSpPr>
          <p:nvPr>
            <p:ph type="ftr" sz="quarter" idx="11"/>
          </p:nvPr>
        </p:nvSpPr>
        <p:spPr>
          <a:xfrm>
            <a:off x="591832" y="6311115"/>
            <a:ext cx="5504168" cy="365125"/>
          </a:xfrm>
        </p:spPr>
        <p:txBody>
          <a:bodyPr>
            <a:normAutofit/>
          </a:bodyPr>
          <a:lstStyle/>
          <a:p>
            <a:pPr algn="l">
              <a:spcAft>
                <a:spcPts val="600"/>
              </a:spcAft>
            </a:pPr>
            <a:r>
              <a:rPr lang="tr-TR"/>
              <a:t>EDUGLOBE TANITIM DOSYASI 2020</a:t>
            </a:r>
          </a:p>
        </p:txBody>
      </p:sp>
      <p:pic>
        <p:nvPicPr>
          <p:cNvPr id="6" name="İçerik Yer Tutucusu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2788458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3B593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Unvan 1"/>
          <p:cNvSpPr>
            <a:spLocks noGrp="1"/>
          </p:cNvSpPr>
          <p:nvPr>
            <p:ph type="title"/>
          </p:nvPr>
        </p:nvSpPr>
        <p:spPr>
          <a:xfrm>
            <a:off x="492370" y="516835"/>
            <a:ext cx="3084844" cy="1994545"/>
          </a:xfrm>
        </p:spPr>
        <p:txBody>
          <a:bodyPr>
            <a:normAutofit/>
          </a:bodyPr>
          <a:lstStyle/>
          <a:p>
            <a:r>
              <a:rPr lang="tr-TR" sz="4000">
                <a:solidFill>
                  <a:srgbClr val="FFFFFF"/>
                </a:solidFill>
              </a:rPr>
              <a:t>PROJELERİMİZ</a:t>
            </a:r>
          </a:p>
        </p:txBody>
      </p:sp>
      <p:sp>
        <p:nvSpPr>
          <p:cNvPr id="3" name="İçerik Yer Tutucusu 2"/>
          <p:cNvSpPr>
            <a:spLocks noGrp="1"/>
          </p:cNvSpPr>
          <p:nvPr>
            <p:ph idx="1"/>
          </p:nvPr>
        </p:nvSpPr>
        <p:spPr>
          <a:xfrm>
            <a:off x="492371" y="2653800"/>
            <a:ext cx="3084844" cy="3335519"/>
          </a:xfrm>
        </p:spPr>
        <p:txBody>
          <a:bodyPr>
            <a:normAutofit/>
          </a:bodyPr>
          <a:lstStyle/>
          <a:p>
            <a:r>
              <a:rPr lang="tr-TR" sz="1600" b="1" u="sng">
                <a:solidFill>
                  <a:srgbClr val="FFFFFF"/>
                </a:solidFill>
              </a:rPr>
              <a:t>BALIKESİR – ÇANAKKALE İLLERİ KIYI ALANLARI YÖNETİMİ PLANI</a:t>
            </a:r>
          </a:p>
          <a:p>
            <a:r>
              <a:rPr lang="tr-TR" sz="1600">
                <a:solidFill>
                  <a:srgbClr val="FFFFFF"/>
                </a:solidFill>
              </a:rPr>
              <a:t>İŞVEREN : UTTA PLANLAMA- ÇEVRE ve ŞEHİRCİLİK BAKANLIĞI (2017)</a:t>
            </a:r>
          </a:p>
          <a:p>
            <a:endParaRPr lang="tr-TR" sz="1600">
              <a:solidFill>
                <a:srgbClr val="FFFFFF"/>
              </a:solidFill>
            </a:endParaRPr>
          </a:p>
        </p:txBody>
      </p:sp>
      <p:sp>
        <p:nvSpPr>
          <p:cNvPr id="4" name="Altbilgi Yer Tutucusu 3"/>
          <p:cNvSpPr>
            <a:spLocks noGrp="1"/>
          </p:cNvSpPr>
          <p:nvPr>
            <p:ph type="ftr" sz="quarter" idx="11"/>
          </p:nvPr>
        </p:nvSpPr>
        <p:spPr>
          <a:xfrm>
            <a:off x="492370" y="6459785"/>
            <a:ext cx="3344134" cy="365125"/>
          </a:xfrm>
        </p:spPr>
        <p:txBody>
          <a:bodyPr>
            <a:normAutofit/>
          </a:bodyPr>
          <a:lstStyle/>
          <a:p>
            <a:pPr algn="l">
              <a:spcAft>
                <a:spcPts val="600"/>
              </a:spcAft>
            </a:pPr>
            <a:r>
              <a:rPr lang="tr-TR"/>
              <a:t>EDUGLOBE TANITIM DOSYASI 2020</a:t>
            </a:r>
          </a:p>
        </p:txBody>
      </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16440" r="73"/>
          <a:stretch/>
        </p:blipFill>
        <p:spPr>
          <a:xfrm>
            <a:off x="4075043" y="10"/>
            <a:ext cx="8111272" cy="6857990"/>
          </a:xfrm>
          <a:prstGeom prst="rect">
            <a:avLst/>
          </a:prstGeom>
        </p:spPr>
      </p:pic>
      <p:sp>
        <p:nvSpPr>
          <p:cNvPr id="15" name="Rectangle 1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3F8CD5"/>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3938175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3F526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Unvan 1"/>
          <p:cNvSpPr>
            <a:spLocks noGrp="1"/>
          </p:cNvSpPr>
          <p:nvPr>
            <p:ph type="title"/>
          </p:nvPr>
        </p:nvSpPr>
        <p:spPr>
          <a:xfrm>
            <a:off x="492370" y="516835"/>
            <a:ext cx="3084844" cy="1994545"/>
          </a:xfrm>
        </p:spPr>
        <p:txBody>
          <a:bodyPr>
            <a:normAutofit/>
          </a:bodyPr>
          <a:lstStyle/>
          <a:p>
            <a:r>
              <a:rPr lang="tr-TR" sz="4000">
                <a:solidFill>
                  <a:srgbClr val="FFFFFF"/>
                </a:solidFill>
              </a:rPr>
              <a:t>PROJELERİMİZ</a:t>
            </a:r>
          </a:p>
        </p:txBody>
      </p:sp>
      <p:sp>
        <p:nvSpPr>
          <p:cNvPr id="3" name="İçerik Yer Tutucusu 2"/>
          <p:cNvSpPr>
            <a:spLocks noGrp="1"/>
          </p:cNvSpPr>
          <p:nvPr>
            <p:ph idx="1"/>
          </p:nvPr>
        </p:nvSpPr>
        <p:spPr>
          <a:xfrm>
            <a:off x="492371" y="2653800"/>
            <a:ext cx="3084844" cy="3335519"/>
          </a:xfrm>
        </p:spPr>
        <p:txBody>
          <a:bodyPr>
            <a:normAutofit/>
          </a:bodyPr>
          <a:lstStyle/>
          <a:p>
            <a:r>
              <a:rPr lang="en-US" sz="1600" b="1" u="sng">
                <a:solidFill>
                  <a:srgbClr val="FFFFFF"/>
                </a:solidFill>
              </a:rPr>
              <a:t>İSKENDERUN HYUNDAI - ASSAN </a:t>
            </a:r>
            <a:r>
              <a:rPr lang="tr-TR" sz="1600" b="1" u="sng">
                <a:solidFill>
                  <a:srgbClr val="FFFFFF"/>
                </a:solidFill>
              </a:rPr>
              <a:t>LİMANI</a:t>
            </a:r>
            <a:r>
              <a:rPr lang="en-US" sz="1600" b="1" u="sng">
                <a:solidFill>
                  <a:srgbClr val="FFFFFF"/>
                </a:solidFill>
              </a:rPr>
              <a:t> F</a:t>
            </a:r>
            <a:r>
              <a:rPr lang="tr-TR" sz="1600" b="1" u="sng">
                <a:solidFill>
                  <a:srgbClr val="FFFFFF"/>
                </a:solidFill>
              </a:rPr>
              <a:t>İZİBİLİTE ÇALIŞMASI</a:t>
            </a:r>
          </a:p>
          <a:p>
            <a:r>
              <a:rPr lang="tr-TR" sz="1600">
                <a:solidFill>
                  <a:srgbClr val="FFFFFF"/>
                </a:solidFill>
              </a:rPr>
              <a:t>İŞVEREN : HYUNDAI - ASSAN </a:t>
            </a:r>
            <a:r>
              <a:rPr lang="en-US" sz="1600">
                <a:solidFill>
                  <a:srgbClr val="FFFFFF"/>
                </a:solidFill>
              </a:rPr>
              <a:t>(</a:t>
            </a:r>
            <a:r>
              <a:rPr lang="tr-TR" sz="1600">
                <a:solidFill>
                  <a:srgbClr val="FFFFFF"/>
                </a:solidFill>
              </a:rPr>
              <a:t>EKİM</a:t>
            </a:r>
            <a:r>
              <a:rPr lang="en-US" sz="1600">
                <a:solidFill>
                  <a:srgbClr val="FFFFFF"/>
                </a:solidFill>
              </a:rPr>
              <a:t> 2016)</a:t>
            </a:r>
            <a:endParaRPr lang="tr-TR" sz="1600">
              <a:solidFill>
                <a:srgbClr val="FFFFFF"/>
              </a:solidFill>
            </a:endParaRPr>
          </a:p>
          <a:p>
            <a:endParaRPr lang="tr-TR" sz="1600">
              <a:solidFill>
                <a:srgbClr val="FFFFFF"/>
              </a:solidFill>
            </a:endParaRPr>
          </a:p>
        </p:txBody>
      </p:sp>
      <p:sp>
        <p:nvSpPr>
          <p:cNvPr id="4" name="Altbilgi Yer Tutucusu 3"/>
          <p:cNvSpPr>
            <a:spLocks noGrp="1"/>
          </p:cNvSpPr>
          <p:nvPr>
            <p:ph type="ftr" sz="quarter" idx="11"/>
          </p:nvPr>
        </p:nvSpPr>
        <p:spPr>
          <a:xfrm>
            <a:off x="492370" y="6459785"/>
            <a:ext cx="3344134" cy="365125"/>
          </a:xfrm>
        </p:spPr>
        <p:txBody>
          <a:bodyPr>
            <a:normAutofit/>
          </a:bodyPr>
          <a:lstStyle/>
          <a:p>
            <a:pPr algn="l">
              <a:spcAft>
                <a:spcPts val="600"/>
              </a:spcAft>
            </a:pPr>
            <a:r>
              <a:rPr lang="tr-TR"/>
              <a:t>EDUGLOBE TANITIM DOSYASI 2020</a:t>
            </a:r>
          </a:p>
        </p:txBody>
      </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19689" r="1362" b="-1"/>
          <a:stretch/>
        </p:blipFill>
        <p:spPr>
          <a:xfrm>
            <a:off x="4075043" y="10"/>
            <a:ext cx="8111272" cy="6857990"/>
          </a:xfrm>
          <a:prstGeom prst="rect">
            <a:avLst/>
          </a:prstGeom>
        </p:spPr>
      </p:pic>
      <p:sp>
        <p:nvSpPr>
          <p:cNvPr id="15" name="Rectangle 1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415E8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3805516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PROJELERİMİZ</a:t>
            </a:r>
          </a:p>
        </p:txBody>
      </p:sp>
      <p:sp>
        <p:nvSpPr>
          <p:cNvPr id="3" name="İçerik Yer Tutucusu 2"/>
          <p:cNvSpPr>
            <a:spLocks noGrp="1"/>
          </p:cNvSpPr>
          <p:nvPr>
            <p:ph idx="1"/>
          </p:nvPr>
        </p:nvSpPr>
        <p:spPr/>
        <p:txBody>
          <a:bodyPr/>
          <a:lstStyle/>
          <a:p>
            <a:pPr algn="ctr"/>
            <a:endParaRPr lang="tr-TR" b="1" u="sng" dirty="0"/>
          </a:p>
          <a:p>
            <a:pPr algn="ctr"/>
            <a:endParaRPr lang="tr-TR" b="1" u="sng" dirty="0"/>
          </a:p>
        </p:txBody>
      </p:sp>
      <p:sp>
        <p:nvSpPr>
          <p:cNvPr id="4" name="Altbilgi Yer Tutucusu 3"/>
          <p:cNvSpPr>
            <a:spLocks noGrp="1"/>
          </p:cNvSpPr>
          <p:nvPr>
            <p:ph type="ftr" sz="quarter" idx="11"/>
          </p:nvPr>
        </p:nvSpPr>
        <p:spPr/>
        <p:txBody>
          <a:bodyPr/>
          <a:lstStyle/>
          <a:p>
            <a:r>
              <a:rPr lang="tr-TR" sz="2000" dirty="0"/>
              <a:t>EDUGLOBE TANITIM DOSYASI 2020</a:t>
            </a:r>
          </a:p>
        </p:txBody>
      </p:sp>
      <p:pic>
        <p:nvPicPr>
          <p:cNvPr id="6"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
        <p:nvSpPr>
          <p:cNvPr id="8" name="Dikdörtgen 7"/>
          <p:cNvSpPr/>
          <p:nvPr/>
        </p:nvSpPr>
        <p:spPr>
          <a:xfrm>
            <a:off x="2644048" y="1845734"/>
            <a:ext cx="7094863" cy="707886"/>
          </a:xfrm>
          <a:prstGeom prst="rect">
            <a:avLst/>
          </a:prstGeom>
        </p:spPr>
        <p:txBody>
          <a:bodyPr wrap="square">
            <a:spAutoFit/>
          </a:bodyPr>
          <a:lstStyle/>
          <a:p>
            <a:pPr algn="ctr"/>
            <a:r>
              <a:rPr lang="tr-TR" sz="2000" b="1" u="sng" dirty="0"/>
              <a:t>SU KAYNAKLARININ SÜRDÜRÜLEBİLİR YÖNETİMİ SU KALİTESİ MODELLEME ARAÇLARININ GELİŞTİRİLMESİ PROJESİ</a:t>
            </a:r>
            <a:endParaRPr lang="en-US" sz="2000" b="1" u="sng" dirty="0"/>
          </a:p>
        </p:txBody>
      </p:sp>
      <p:sp>
        <p:nvSpPr>
          <p:cNvPr id="9" name="Dikdörtgen 8"/>
          <p:cNvSpPr/>
          <p:nvPr/>
        </p:nvSpPr>
        <p:spPr>
          <a:xfrm>
            <a:off x="1097280" y="2687211"/>
            <a:ext cx="7947568" cy="646331"/>
          </a:xfrm>
          <a:prstGeom prst="rect">
            <a:avLst/>
          </a:prstGeom>
        </p:spPr>
        <p:txBody>
          <a:bodyPr wrap="square">
            <a:spAutoFit/>
          </a:bodyPr>
          <a:lstStyle/>
          <a:p>
            <a:r>
              <a:rPr lang="tr-TR" dirty="0"/>
              <a:t>İŞVEREN : İTÜNOVA TEKNOLOJİ İTÜ Ayazağa Ulusal Yüksek Başarımlı Hesaplama Merkezi (2017) </a:t>
            </a:r>
          </a:p>
        </p:txBody>
      </p:sp>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0140" y="3128146"/>
            <a:ext cx="6601365" cy="3696764"/>
          </a:xfrm>
          <a:prstGeom prst="rect">
            <a:avLst/>
          </a:prstGeom>
        </p:spPr>
      </p:pic>
    </p:spTree>
    <p:extLst>
      <p:ext uri="{BB962C8B-B14F-4D97-AF65-F5344CB8AC3E}">
        <p14:creationId xmlns:p14="http://schemas.microsoft.com/office/powerpoint/2010/main" val="3355149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B44C3061-D558-447B-A988-09ECE1446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59339771-9C8F-497E-8974-E09A86FEE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55474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Unvan 1"/>
          <p:cNvSpPr>
            <a:spLocks noGrp="1"/>
          </p:cNvSpPr>
          <p:nvPr>
            <p:ph type="title"/>
          </p:nvPr>
        </p:nvSpPr>
        <p:spPr>
          <a:xfrm>
            <a:off x="492370" y="516835"/>
            <a:ext cx="3084844" cy="2103875"/>
          </a:xfrm>
        </p:spPr>
        <p:txBody>
          <a:bodyPr>
            <a:normAutofit/>
          </a:bodyPr>
          <a:lstStyle/>
          <a:p>
            <a:r>
              <a:rPr lang="tr-TR" sz="3600">
                <a:solidFill>
                  <a:srgbClr val="FFFFFF"/>
                </a:solidFill>
              </a:rPr>
              <a:t>PROJELERİMİZ</a:t>
            </a:r>
          </a:p>
        </p:txBody>
      </p:sp>
      <p:sp>
        <p:nvSpPr>
          <p:cNvPr id="3" name="İçerik Yer Tutucusu 2"/>
          <p:cNvSpPr>
            <a:spLocks noGrp="1"/>
          </p:cNvSpPr>
          <p:nvPr>
            <p:ph idx="1"/>
          </p:nvPr>
        </p:nvSpPr>
        <p:spPr>
          <a:xfrm>
            <a:off x="492371" y="2653800"/>
            <a:ext cx="3084844" cy="3335519"/>
          </a:xfrm>
        </p:spPr>
        <p:txBody>
          <a:bodyPr>
            <a:normAutofit/>
          </a:bodyPr>
          <a:lstStyle/>
          <a:p>
            <a:r>
              <a:rPr lang="en-US" sz="1500" b="1" u="sng" dirty="0">
                <a:solidFill>
                  <a:srgbClr val="FFFFFF"/>
                </a:solidFill>
              </a:rPr>
              <a:t>BAYRAMOĞLU </a:t>
            </a:r>
            <a:r>
              <a:rPr lang="tr-TR" sz="1500" b="1" u="sng" dirty="0">
                <a:solidFill>
                  <a:srgbClr val="FFFFFF"/>
                </a:solidFill>
              </a:rPr>
              <a:t>İNŞAAT</a:t>
            </a:r>
            <a:r>
              <a:rPr lang="en-US" sz="1500" b="1" u="sng" dirty="0">
                <a:solidFill>
                  <a:srgbClr val="FFFFFF"/>
                </a:solidFill>
              </a:rPr>
              <a:t> GEBZE </a:t>
            </a:r>
            <a:r>
              <a:rPr lang="tr-TR" sz="1500" b="1" u="sng" dirty="0">
                <a:solidFill>
                  <a:srgbClr val="FFFFFF"/>
                </a:solidFill>
              </a:rPr>
              <a:t>LİMANI</a:t>
            </a:r>
            <a:r>
              <a:rPr lang="en-US" sz="1500" b="1" u="sng" dirty="0">
                <a:solidFill>
                  <a:srgbClr val="FFFFFF"/>
                </a:solidFill>
              </a:rPr>
              <a:t> </a:t>
            </a:r>
            <a:r>
              <a:rPr lang="tr-TR" sz="1500" b="1" u="sng" dirty="0">
                <a:solidFill>
                  <a:srgbClr val="FFFFFF"/>
                </a:solidFill>
              </a:rPr>
              <a:t>İSTATİSTİKSEL RİSK ANALİZİ</a:t>
            </a:r>
          </a:p>
          <a:p>
            <a:r>
              <a:rPr lang="tr-TR" sz="1500" dirty="0">
                <a:solidFill>
                  <a:srgbClr val="FFFFFF"/>
                </a:solidFill>
              </a:rPr>
              <a:t>İŞVEREN: TRSİM MÜHENDİSLİK DANIŞMANLIK EĞİTİM YAZILIM  (2017)</a:t>
            </a:r>
          </a:p>
          <a:p>
            <a:endParaRPr lang="tr-TR" sz="1500" dirty="0">
              <a:solidFill>
                <a:srgbClr val="FFFFFF"/>
              </a:solidFill>
            </a:endParaRPr>
          </a:p>
          <a:p>
            <a:endParaRPr lang="tr-TR" sz="1500" dirty="0">
              <a:solidFill>
                <a:srgbClr val="FFFFFF"/>
              </a:solidFill>
            </a:endParaRPr>
          </a:p>
        </p:txBody>
      </p:sp>
      <p:sp>
        <p:nvSpPr>
          <p:cNvPr id="19" name="Rectangle 14">
            <a:extLst>
              <a:ext uri="{FF2B5EF4-FFF2-40B4-BE49-F238E27FC236}">
                <a16:creationId xmlns:a16="http://schemas.microsoft.com/office/drawing/2014/main" id="{BDB54B0B-6CFB-4B92-A5DC-5DCD05BE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557DA7"/>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1343" r="21062" b="-1"/>
          <a:stretch/>
        </p:blipFill>
        <p:spPr>
          <a:xfrm>
            <a:off x="4742017" y="640080"/>
            <a:ext cx="6798082" cy="5577840"/>
          </a:xfrm>
          <a:prstGeom prst="rect">
            <a:avLst/>
          </a:prstGeom>
        </p:spPr>
      </p:pic>
      <p:sp>
        <p:nvSpPr>
          <p:cNvPr id="4" name="Altbilgi Yer Tutucusu 3"/>
          <p:cNvSpPr>
            <a:spLocks noGrp="1"/>
          </p:cNvSpPr>
          <p:nvPr>
            <p:ph type="ftr" sz="quarter" idx="11"/>
          </p:nvPr>
        </p:nvSpPr>
        <p:spPr>
          <a:xfrm>
            <a:off x="4742017" y="6459785"/>
            <a:ext cx="3757243" cy="365125"/>
          </a:xfrm>
        </p:spPr>
        <p:txBody>
          <a:bodyPr>
            <a:normAutofit/>
          </a:bodyPr>
          <a:lstStyle/>
          <a:p>
            <a:pPr algn="l">
              <a:spcAft>
                <a:spcPts val="600"/>
              </a:spcAft>
            </a:pPr>
            <a:r>
              <a:rPr lang="tr-TR">
                <a:solidFill>
                  <a:schemeClr val="tx2"/>
                </a:solidFill>
              </a:rPr>
              <a:t>EDUGLOBE TANITIM DOSYASI 2020</a:t>
            </a:r>
          </a:p>
        </p:txBody>
      </p:sp>
      <p:pic>
        <p:nvPicPr>
          <p:cNvPr id="6"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350577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50463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Unvan 1"/>
          <p:cNvSpPr>
            <a:spLocks noGrp="1"/>
          </p:cNvSpPr>
          <p:nvPr>
            <p:ph type="title"/>
          </p:nvPr>
        </p:nvSpPr>
        <p:spPr>
          <a:xfrm>
            <a:off x="492370" y="516835"/>
            <a:ext cx="3084844" cy="2103875"/>
          </a:xfrm>
        </p:spPr>
        <p:txBody>
          <a:bodyPr>
            <a:normAutofit/>
          </a:bodyPr>
          <a:lstStyle/>
          <a:p>
            <a:r>
              <a:rPr lang="tr-TR" sz="3600">
                <a:solidFill>
                  <a:srgbClr val="FFFFFF"/>
                </a:solidFill>
              </a:rPr>
              <a:t>PROJELERİMİZ</a:t>
            </a:r>
          </a:p>
        </p:txBody>
      </p:sp>
      <p:sp>
        <p:nvSpPr>
          <p:cNvPr id="3" name="İçerik Yer Tutucusu 2"/>
          <p:cNvSpPr>
            <a:spLocks noGrp="1"/>
          </p:cNvSpPr>
          <p:nvPr>
            <p:ph idx="1"/>
          </p:nvPr>
        </p:nvSpPr>
        <p:spPr>
          <a:xfrm>
            <a:off x="492371" y="2653800"/>
            <a:ext cx="3084844" cy="3335519"/>
          </a:xfrm>
        </p:spPr>
        <p:txBody>
          <a:bodyPr>
            <a:normAutofit/>
          </a:bodyPr>
          <a:lstStyle/>
          <a:p>
            <a:r>
              <a:rPr lang="en-US" sz="1500" b="1" u="sng" dirty="0">
                <a:solidFill>
                  <a:srgbClr val="FFFFFF"/>
                </a:solidFill>
              </a:rPr>
              <a:t>KARABIGA </a:t>
            </a:r>
            <a:r>
              <a:rPr lang="tr-TR" sz="1500" b="1" u="sng" dirty="0">
                <a:solidFill>
                  <a:srgbClr val="FFFFFF"/>
                </a:solidFill>
              </a:rPr>
              <a:t>BELEDİYESİ</a:t>
            </a:r>
            <a:r>
              <a:rPr lang="en-US" sz="1500" b="1" u="sng" dirty="0">
                <a:solidFill>
                  <a:srgbClr val="FFFFFF"/>
                </a:solidFill>
              </a:rPr>
              <a:t> </a:t>
            </a:r>
            <a:r>
              <a:rPr lang="tr-TR" sz="1500" b="1" u="sng" dirty="0">
                <a:solidFill>
                  <a:srgbClr val="FFFFFF"/>
                </a:solidFill>
              </a:rPr>
              <a:t>LİMANI İSTATİSTİKSEL RİSK ANALİZİ</a:t>
            </a:r>
          </a:p>
          <a:p>
            <a:r>
              <a:rPr lang="tr-TR" sz="1500" dirty="0">
                <a:solidFill>
                  <a:srgbClr val="FFFFFF"/>
                </a:solidFill>
              </a:rPr>
              <a:t>İŞVEREN : TRSİM MÜHENDİSLİK DANIŞMANLIK EĞİTİM YAZILIM (2016)</a:t>
            </a:r>
          </a:p>
          <a:p>
            <a:endParaRPr lang="tr-TR" sz="1500" dirty="0">
              <a:solidFill>
                <a:srgbClr val="FFFFFF"/>
              </a:solidFill>
            </a:endParaRPr>
          </a:p>
          <a:p>
            <a:endParaRPr lang="tr-TR" sz="1500" dirty="0">
              <a:solidFill>
                <a:srgbClr val="FFFFFF"/>
              </a:solidFill>
            </a:endParaRPr>
          </a:p>
        </p:txBody>
      </p:sp>
      <p:sp>
        <p:nvSpPr>
          <p:cNvPr id="15" name="Rectangle 14">
            <a:extLst>
              <a:ext uri="{FF2B5EF4-FFF2-40B4-BE49-F238E27FC236}">
                <a16:creationId xmlns:a16="http://schemas.microsoft.com/office/drawing/2014/main" id="{F9DB1FE5-9D46-433B-99D1-2F1B8DC79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749AC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017" y="1168638"/>
            <a:ext cx="6798082" cy="4520724"/>
          </a:xfrm>
          <a:prstGeom prst="rect">
            <a:avLst/>
          </a:prstGeom>
        </p:spPr>
      </p:pic>
      <p:sp>
        <p:nvSpPr>
          <p:cNvPr id="4" name="Altbilgi Yer Tutucusu 3"/>
          <p:cNvSpPr>
            <a:spLocks noGrp="1"/>
          </p:cNvSpPr>
          <p:nvPr>
            <p:ph type="ftr" sz="quarter" idx="11"/>
          </p:nvPr>
        </p:nvSpPr>
        <p:spPr>
          <a:xfrm>
            <a:off x="1089175" y="6459785"/>
            <a:ext cx="3757243" cy="365125"/>
          </a:xfrm>
        </p:spPr>
        <p:txBody>
          <a:bodyPr>
            <a:normAutofit/>
          </a:bodyPr>
          <a:lstStyle/>
          <a:p>
            <a:pPr algn="l">
              <a:spcAft>
                <a:spcPts val="600"/>
              </a:spcAft>
            </a:pPr>
            <a:r>
              <a:rPr lang="tr-TR"/>
              <a:t>EDUGLOBE TANITIM DOSYASI 2020</a:t>
            </a:r>
          </a:p>
        </p:txBody>
      </p:sp>
      <p:pic>
        <p:nvPicPr>
          <p:cNvPr id="6"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65215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80554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Unvan 1"/>
          <p:cNvSpPr>
            <a:spLocks noGrp="1"/>
          </p:cNvSpPr>
          <p:nvPr>
            <p:ph type="title"/>
          </p:nvPr>
        </p:nvSpPr>
        <p:spPr>
          <a:xfrm>
            <a:off x="492370" y="516835"/>
            <a:ext cx="3084844" cy="2103875"/>
          </a:xfrm>
        </p:spPr>
        <p:txBody>
          <a:bodyPr>
            <a:normAutofit/>
          </a:bodyPr>
          <a:lstStyle/>
          <a:p>
            <a:r>
              <a:rPr lang="tr-TR" sz="3600">
                <a:solidFill>
                  <a:srgbClr val="FFFFFF"/>
                </a:solidFill>
              </a:rPr>
              <a:t>PROJELERİMİZ</a:t>
            </a:r>
          </a:p>
        </p:txBody>
      </p:sp>
      <p:sp>
        <p:nvSpPr>
          <p:cNvPr id="3" name="İçerik Yer Tutucusu 2"/>
          <p:cNvSpPr>
            <a:spLocks noGrp="1"/>
          </p:cNvSpPr>
          <p:nvPr>
            <p:ph idx="1"/>
          </p:nvPr>
        </p:nvSpPr>
        <p:spPr>
          <a:xfrm>
            <a:off x="492371" y="2653800"/>
            <a:ext cx="3084844" cy="3335519"/>
          </a:xfrm>
        </p:spPr>
        <p:txBody>
          <a:bodyPr>
            <a:normAutofit/>
          </a:bodyPr>
          <a:lstStyle/>
          <a:p>
            <a:r>
              <a:rPr lang="tr-TR" sz="1500" b="1" u="sng" dirty="0">
                <a:solidFill>
                  <a:srgbClr val="FFFFFF"/>
                </a:solidFill>
              </a:rPr>
              <a:t>CENAL ELEKTRİK ÜRETİM A.Ş. KARADENİZ EREĞLİ BOZHANE LİMANI RİSK ANALİZİ</a:t>
            </a:r>
          </a:p>
          <a:p>
            <a:r>
              <a:rPr lang="tr-TR" sz="1500" dirty="0">
                <a:solidFill>
                  <a:srgbClr val="FFFFFF"/>
                </a:solidFill>
              </a:rPr>
              <a:t>İŞVEREN : TRSİM MÜHENDİSLİK DANIŞMANLIK EĞİTİM YAZILIM (2017)</a:t>
            </a:r>
          </a:p>
        </p:txBody>
      </p:sp>
      <p:sp>
        <p:nvSpPr>
          <p:cNvPr id="15" name="Rectangle 14">
            <a:extLst>
              <a:ext uri="{FF2B5EF4-FFF2-40B4-BE49-F238E27FC236}">
                <a16:creationId xmlns:a16="http://schemas.microsoft.com/office/drawing/2014/main" id="{F9DB1FE5-9D46-433B-99D1-2F1B8DC79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BA906C"/>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2017" y="879719"/>
            <a:ext cx="6798082" cy="5098561"/>
          </a:xfrm>
          <a:prstGeom prst="rect">
            <a:avLst/>
          </a:prstGeom>
        </p:spPr>
      </p:pic>
      <p:sp>
        <p:nvSpPr>
          <p:cNvPr id="4" name="Altbilgi Yer Tutucusu 3"/>
          <p:cNvSpPr>
            <a:spLocks noGrp="1"/>
          </p:cNvSpPr>
          <p:nvPr>
            <p:ph type="ftr" sz="quarter" idx="11"/>
          </p:nvPr>
        </p:nvSpPr>
        <p:spPr>
          <a:xfrm>
            <a:off x="1089175" y="6459785"/>
            <a:ext cx="3757243" cy="365125"/>
          </a:xfrm>
        </p:spPr>
        <p:txBody>
          <a:bodyPr>
            <a:normAutofit/>
          </a:bodyPr>
          <a:lstStyle/>
          <a:p>
            <a:pPr algn="l">
              <a:spcAft>
                <a:spcPts val="600"/>
              </a:spcAft>
            </a:pPr>
            <a:r>
              <a:rPr lang="tr-TR"/>
              <a:t>EDUGLOBE TANITIM DOSYASI 2020</a:t>
            </a:r>
          </a:p>
        </p:txBody>
      </p:sp>
      <p:pic>
        <p:nvPicPr>
          <p:cNvPr id="6"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39009647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44556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Unvan 1"/>
          <p:cNvSpPr>
            <a:spLocks noGrp="1"/>
          </p:cNvSpPr>
          <p:nvPr>
            <p:ph type="title"/>
          </p:nvPr>
        </p:nvSpPr>
        <p:spPr>
          <a:xfrm>
            <a:off x="492370" y="516835"/>
            <a:ext cx="3084844" cy="1994545"/>
          </a:xfrm>
        </p:spPr>
        <p:txBody>
          <a:bodyPr>
            <a:normAutofit/>
          </a:bodyPr>
          <a:lstStyle/>
          <a:p>
            <a:r>
              <a:rPr lang="tr-TR" sz="4000">
                <a:solidFill>
                  <a:srgbClr val="FFFFFF"/>
                </a:solidFill>
              </a:rPr>
              <a:t>PROJELERİMİZ</a:t>
            </a:r>
          </a:p>
        </p:txBody>
      </p:sp>
      <p:sp>
        <p:nvSpPr>
          <p:cNvPr id="3" name="İçerik Yer Tutucusu 2"/>
          <p:cNvSpPr>
            <a:spLocks noGrp="1"/>
          </p:cNvSpPr>
          <p:nvPr>
            <p:ph idx="1"/>
          </p:nvPr>
        </p:nvSpPr>
        <p:spPr>
          <a:xfrm>
            <a:off x="492371" y="2653800"/>
            <a:ext cx="3084844" cy="3335519"/>
          </a:xfrm>
        </p:spPr>
        <p:txBody>
          <a:bodyPr>
            <a:normAutofit/>
          </a:bodyPr>
          <a:lstStyle/>
          <a:p>
            <a:r>
              <a:rPr lang="tr-TR" sz="1600" b="1" u="sng" dirty="0">
                <a:solidFill>
                  <a:srgbClr val="FFFFFF"/>
                </a:solidFill>
              </a:rPr>
              <a:t>MERSİN BÜYÜKŞEHİR BELEDİYESİ TAŞUCU BALIKÇI BARINAĞI ve FERİBOT İSKELESİ RİSK ANALİZİ</a:t>
            </a:r>
          </a:p>
          <a:p>
            <a:r>
              <a:rPr lang="tr-TR" sz="1600" dirty="0">
                <a:solidFill>
                  <a:srgbClr val="FFFFFF"/>
                </a:solidFill>
              </a:rPr>
              <a:t>İŞVEREN : TRSİM MÜHENDİSLİK DANIŞMANLIK EĞİTİM YAZILIM (2016)</a:t>
            </a:r>
          </a:p>
        </p:txBody>
      </p:sp>
      <p:sp>
        <p:nvSpPr>
          <p:cNvPr id="4" name="Altbilgi Yer Tutucusu 3"/>
          <p:cNvSpPr>
            <a:spLocks noGrp="1"/>
          </p:cNvSpPr>
          <p:nvPr>
            <p:ph type="ftr" sz="quarter" idx="11"/>
          </p:nvPr>
        </p:nvSpPr>
        <p:spPr>
          <a:xfrm>
            <a:off x="492370" y="6459785"/>
            <a:ext cx="3344134" cy="365125"/>
          </a:xfrm>
        </p:spPr>
        <p:txBody>
          <a:bodyPr>
            <a:normAutofit/>
          </a:bodyPr>
          <a:lstStyle/>
          <a:p>
            <a:pPr algn="l">
              <a:spcAft>
                <a:spcPts val="600"/>
              </a:spcAft>
            </a:pPr>
            <a:r>
              <a:rPr lang="tr-TR"/>
              <a:t>EDUGLOBE TANITIM DOSYASI 2020</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8174" r="15297"/>
          <a:stretch/>
        </p:blipFill>
        <p:spPr>
          <a:xfrm>
            <a:off x="4075043" y="10"/>
            <a:ext cx="8111272" cy="6857990"/>
          </a:xfrm>
          <a:prstGeom prst="rect">
            <a:avLst/>
          </a:prstGeom>
        </p:spPr>
      </p:pic>
      <p:sp>
        <p:nvSpPr>
          <p:cNvPr id="17" name="Rectangle 16">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49688D"/>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İçerik Yer Tutucus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p:spPr>
      </p:pic>
      <p:pic>
        <p:nvPicPr>
          <p:cNvPr id="8"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1483" y="348126"/>
            <a:ext cx="802217" cy="735712"/>
          </a:xfrm>
          <a:prstGeom prst="rect">
            <a:avLst/>
          </a:prstGeom>
        </p:spPr>
      </p:pic>
    </p:spTree>
    <p:extLst>
      <p:ext uri="{BB962C8B-B14F-4D97-AF65-F5344CB8AC3E}">
        <p14:creationId xmlns:p14="http://schemas.microsoft.com/office/powerpoint/2010/main" val="3310109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6162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Unvan 1"/>
          <p:cNvSpPr>
            <a:spLocks noGrp="1"/>
          </p:cNvSpPr>
          <p:nvPr>
            <p:ph type="title"/>
          </p:nvPr>
        </p:nvSpPr>
        <p:spPr>
          <a:xfrm>
            <a:off x="492370" y="516835"/>
            <a:ext cx="3084844" cy="2103875"/>
          </a:xfrm>
        </p:spPr>
        <p:txBody>
          <a:bodyPr>
            <a:normAutofit/>
          </a:bodyPr>
          <a:lstStyle/>
          <a:p>
            <a:r>
              <a:rPr lang="tr-TR" sz="3600" dirty="0">
                <a:solidFill>
                  <a:srgbClr val="FFFFFF"/>
                </a:solidFill>
              </a:rPr>
              <a:t>PROJELERİMİZ</a:t>
            </a:r>
          </a:p>
        </p:txBody>
      </p:sp>
      <p:sp>
        <p:nvSpPr>
          <p:cNvPr id="3" name="İçerik Yer Tutucusu 2"/>
          <p:cNvSpPr>
            <a:spLocks noGrp="1"/>
          </p:cNvSpPr>
          <p:nvPr>
            <p:ph idx="1"/>
          </p:nvPr>
        </p:nvSpPr>
        <p:spPr>
          <a:xfrm>
            <a:off x="492371" y="2653800"/>
            <a:ext cx="3084844" cy="3335519"/>
          </a:xfrm>
        </p:spPr>
        <p:txBody>
          <a:bodyPr>
            <a:normAutofit/>
          </a:bodyPr>
          <a:lstStyle/>
          <a:p>
            <a:r>
              <a:rPr lang="tr-TR" sz="1500" b="1" u="sng" dirty="0">
                <a:solidFill>
                  <a:srgbClr val="FFFFFF"/>
                </a:solidFill>
              </a:rPr>
              <a:t>YILPORT LİMANI DENİZEL ALANI RÜZGÂR - DALGA İKLİMİ MODELLEMELERİ RAPORU</a:t>
            </a:r>
          </a:p>
          <a:p>
            <a:r>
              <a:rPr lang="tr-TR" sz="1500" dirty="0">
                <a:solidFill>
                  <a:srgbClr val="FFFFFF"/>
                </a:solidFill>
              </a:rPr>
              <a:t>PROJE KAPSAMINDA YAPILAN İŞLER : </a:t>
            </a:r>
            <a:endParaRPr lang="tr-TR" sz="1500" dirty="0">
              <a:solidFill>
                <a:srgbClr val="FFFFFF"/>
              </a:solidFill>
              <a:latin typeface="Calibri" panose="020F0502020204030204" pitchFamily="34" charset="0"/>
            </a:endParaRPr>
          </a:p>
          <a:p>
            <a:pPr>
              <a:buFont typeface="Arial" panose="020B0604020202020204" pitchFamily="34" charset="0"/>
              <a:buChar char="•"/>
            </a:pPr>
            <a:r>
              <a:rPr lang="tr-TR" sz="1500" dirty="0">
                <a:solidFill>
                  <a:srgbClr val="FFFFFF"/>
                </a:solidFill>
                <a:latin typeface="Calibri" panose="020F0502020204030204" pitchFamily="34" charset="0"/>
              </a:rPr>
              <a:t>Modelleme Raporları (Dalga, Rüzgar, Kirlilik)</a:t>
            </a:r>
          </a:p>
          <a:p>
            <a:pPr>
              <a:buFont typeface="Arial" panose="020B0604020202020204" pitchFamily="34" charset="0"/>
              <a:buChar char="•"/>
            </a:pPr>
            <a:r>
              <a:rPr lang="tr-TR" sz="1500" dirty="0">
                <a:solidFill>
                  <a:srgbClr val="FFFFFF"/>
                </a:solidFill>
                <a:latin typeface="Calibri" panose="020F0502020204030204" pitchFamily="34" charset="0"/>
              </a:rPr>
              <a:t>Risk Planları</a:t>
            </a:r>
          </a:p>
          <a:p>
            <a:pPr>
              <a:buFont typeface="Arial" panose="020B0604020202020204" pitchFamily="34" charset="0"/>
              <a:buChar char="•"/>
            </a:pPr>
            <a:endParaRPr lang="tr-TR" sz="1500" dirty="0">
              <a:solidFill>
                <a:srgbClr val="FFFFFF"/>
              </a:solidFill>
              <a:latin typeface="Calibri" panose="020F0502020204030204" pitchFamily="34" charset="0"/>
            </a:endParaRPr>
          </a:p>
          <a:p>
            <a:endParaRPr lang="tr-TR" sz="1500" dirty="0">
              <a:solidFill>
                <a:srgbClr val="FFFFFF"/>
              </a:solidFill>
            </a:endParaRPr>
          </a:p>
        </p:txBody>
      </p:sp>
      <p:sp>
        <p:nvSpPr>
          <p:cNvPr id="15" name="Rectangle 14">
            <a:extLst>
              <a:ext uri="{FF2B5EF4-FFF2-40B4-BE49-F238E27FC236}">
                <a16:creationId xmlns:a16="http://schemas.microsoft.com/office/drawing/2014/main" id="{F9DB1FE5-9D46-433B-99D1-2F1B8DC79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CAD10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Resim 4"/>
          <p:cNvPicPr/>
          <p:nvPr/>
        </p:nvPicPr>
        <p:blipFill>
          <a:blip r:embed="rId2">
            <a:extLst>
              <a:ext uri="{28A0092B-C50C-407E-A947-70E740481C1C}">
                <a14:useLocalDpi xmlns:a14="http://schemas.microsoft.com/office/drawing/2010/main" val="0"/>
              </a:ext>
            </a:extLst>
          </a:blip>
          <a:stretch>
            <a:fillRect/>
          </a:stretch>
        </p:blipFill>
        <p:spPr>
          <a:xfrm>
            <a:off x="4742017" y="1083662"/>
            <a:ext cx="6798082" cy="4690676"/>
          </a:xfrm>
          <a:prstGeom prst="rect">
            <a:avLst/>
          </a:prstGeom>
        </p:spPr>
      </p:pic>
      <p:sp>
        <p:nvSpPr>
          <p:cNvPr id="4" name="Altbilgi Yer Tutucusu 3"/>
          <p:cNvSpPr>
            <a:spLocks noGrp="1"/>
          </p:cNvSpPr>
          <p:nvPr>
            <p:ph type="ftr" sz="quarter" idx="11"/>
          </p:nvPr>
        </p:nvSpPr>
        <p:spPr>
          <a:xfrm>
            <a:off x="1089175" y="6459785"/>
            <a:ext cx="3757243" cy="365125"/>
          </a:xfrm>
        </p:spPr>
        <p:txBody>
          <a:bodyPr>
            <a:normAutofit/>
          </a:bodyPr>
          <a:lstStyle/>
          <a:p>
            <a:pPr algn="l">
              <a:spcAft>
                <a:spcPts val="600"/>
              </a:spcAft>
            </a:pPr>
            <a:r>
              <a:rPr lang="tr-TR"/>
              <a:t>EDUGLOBE TANITIM DOSYASI 2020</a:t>
            </a:r>
          </a:p>
        </p:txBody>
      </p:sp>
      <p:pic>
        <p:nvPicPr>
          <p:cNvPr id="6"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3418447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B44C3061-D558-447B-A988-09ECE1446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6" name="Rectangle 30">
            <a:extLst>
              <a:ext uri="{FF2B5EF4-FFF2-40B4-BE49-F238E27FC236}">
                <a16:creationId xmlns:a16="http://schemas.microsoft.com/office/drawing/2014/main" id="{59339771-9C8F-497E-8974-E09A86FEE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3B51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Unvan 1"/>
          <p:cNvSpPr>
            <a:spLocks noGrp="1"/>
          </p:cNvSpPr>
          <p:nvPr>
            <p:ph type="title"/>
          </p:nvPr>
        </p:nvSpPr>
        <p:spPr>
          <a:xfrm>
            <a:off x="492370" y="516835"/>
            <a:ext cx="3084844" cy="2103875"/>
          </a:xfrm>
        </p:spPr>
        <p:txBody>
          <a:bodyPr>
            <a:normAutofit/>
          </a:bodyPr>
          <a:lstStyle/>
          <a:p>
            <a:r>
              <a:rPr lang="tr-TR" sz="3600">
                <a:solidFill>
                  <a:srgbClr val="FFFFFF"/>
                </a:solidFill>
              </a:rPr>
              <a:t>PROJELERİMİZ</a:t>
            </a:r>
          </a:p>
        </p:txBody>
      </p:sp>
      <p:sp>
        <p:nvSpPr>
          <p:cNvPr id="3" name="İçerik Yer Tutucusu 2"/>
          <p:cNvSpPr>
            <a:spLocks noGrp="1"/>
          </p:cNvSpPr>
          <p:nvPr>
            <p:ph idx="1"/>
          </p:nvPr>
        </p:nvSpPr>
        <p:spPr>
          <a:xfrm>
            <a:off x="492371" y="2653800"/>
            <a:ext cx="3084844" cy="3335519"/>
          </a:xfrm>
        </p:spPr>
        <p:txBody>
          <a:bodyPr>
            <a:normAutofit/>
          </a:bodyPr>
          <a:lstStyle/>
          <a:p>
            <a:r>
              <a:rPr lang="tr-TR" sz="1500" b="1" u="sng" dirty="0">
                <a:solidFill>
                  <a:srgbClr val="FFFFFF"/>
                </a:solidFill>
              </a:rPr>
              <a:t>BAGFAŞ LİMANI DENİZEL ALANI RÜZGÂR - DALGA İKLİMİ MODELLEMELERİ</a:t>
            </a:r>
          </a:p>
          <a:p>
            <a:r>
              <a:rPr lang="tr-TR" sz="1500" dirty="0">
                <a:solidFill>
                  <a:srgbClr val="FFFFFF"/>
                </a:solidFill>
              </a:rPr>
              <a:t>PROJE KAPSAMINDA YAPILAN İŞLER : </a:t>
            </a:r>
            <a:endParaRPr lang="tr-TR" sz="1500" dirty="0">
              <a:solidFill>
                <a:srgbClr val="FFFFFF"/>
              </a:solidFill>
              <a:latin typeface="Calibri" panose="020F0502020204030204" pitchFamily="34" charset="0"/>
            </a:endParaRPr>
          </a:p>
          <a:p>
            <a:pPr>
              <a:buFont typeface="Arial" panose="020B0604020202020204" pitchFamily="34" charset="0"/>
              <a:buChar char="•"/>
            </a:pPr>
            <a:r>
              <a:rPr lang="tr-TR" sz="1500" dirty="0">
                <a:solidFill>
                  <a:srgbClr val="FFFFFF"/>
                </a:solidFill>
                <a:latin typeface="Calibri" panose="020F0502020204030204" pitchFamily="34" charset="0"/>
              </a:rPr>
              <a:t>Modelleme Raporları (Dalga, Rüzgar, Kirlilik)</a:t>
            </a:r>
          </a:p>
          <a:p>
            <a:pPr>
              <a:buFont typeface="Arial" panose="020B0604020202020204" pitchFamily="34" charset="0"/>
              <a:buChar char="•"/>
            </a:pPr>
            <a:r>
              <a:rPr lang="tr-TR" sz="1500" dirty="0">
                <a:solidFill>
                  <a:srgbClr val="FFFFFF"/>
                </a:solidFill>
                <a:latin typeface="Calibri" panose="020F0502020204030204" pitchFamily="34" charset="0"/>
              </a:rPr>
              <a:t>Risk Planları</a:t>
            </a:r>
          </a:p>
          <a:p>
            <a:pPr>
              <a:buFont typeface="Arial" panose="020B0604020202020204" pitchFamily="34" charset="0"/>
              <a:buChar char="•"/>
            </a:pPr>
            <a:endParaRPr lang="tr-TR" sz="1500" dirty="0">
              <a:solidFill>
                <a:srgbClr val="FFFFFF"/>
              </a:solidFill>
              <a:latin typeface="Calibri" panose="020F0502020204030204" pitchFamily="34" charset="0"/>
            </a:endParaRPr>
          </a:p>
          <a:p>
            <a:endParaRPr lang="tr-TR" sz="1500" dirty="0">
              <a:solidFill>
                <a:srgbClr val="FFFFFF"/>
              </a:solidFill>
            </a:endParaRPr>
          </a:p>
        </p:txBody>
      </p:sp>
      <p:sp>
        <p:nvSpPr>
          <p:cNvPr id="37" name="Rectangle 32">
            <a:extLst>
              <a:ext uri="{FF2B5EF4-FFF2-40B4-BE49-F238E27FC236}">
                <a16:creationId xmlns:a16="http://schemas.microsoft.com/office/drawing/2014/main" id="{BDB54B0B-6CFB-4B92-A5DC-5DCD05BE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71904D"/>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t="3421" r="-1" b="1447"/>
          <a:stretch/>
        </p:blipFill>
        <p:spPr>
          <a:xfrm>
            <a:off x="4742017" y="640080"/>
            <a:ext cx="6798082" cy="5577840"/>
          </a:xfrm>
          <a:prstGeom prst="rect">
            <a:avLst/>
          </a:prstGeom>
        </p:spPr>
      </p:pic>
      <p:sp>
        <p:nvSpPr>
          <p:cNvPr id="4" name="Altbilgi Yer Tutucusu 3"/>
          <p:cNvSpPr>
            <a:spLocks noGrp="1"/>
          </p:cNvSpPr>
          <p:nvPr>
            <p:ph type="ftr" sz="quarter" idx="11"/>
          </p:nvPr>
        </p:nvSpPr>
        <p:spPr>
          <a:xfrm>
            <a:off x="4742017" y="6459785"/>
            <a:ext cx="3757243" cy="365125"/>
          </a:xfrm>
        </p:spPr>
        <p:txBody>
          <a:bodyPr>
            <a:normAutofit/>
          </a:bodyPr>
          <a:lstStyle/>
          <a:p>
            <a:pPr algn="l">
              <a:spcAft>
                <a:spcPts val="600"/>
              </a:spcAft>
            </a:pPr>
            <a:r>
              <a:rPr lang="tr-TR">
                <a:solidFill>
                  <a:schemeClr val="tx2"/>
                </a:solidFill>
              </a:rPr>
              <a:t>EDUGLOBE TANITIM DOSYASI 2020</a:t>
            </a:r>
          </a:p>
        </p:txBody>
      </p:sp>
      <p:pic>
        <p:nvPicPr>
          <p:cNvPr id="6"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2856794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5D8002F-0D07-4B62-9BA1-01C178F30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5AF7BA3-6AAD-4C6A-8CF3-D4B08BDE6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rgbClr val="0C139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Unvan 1"/>
          <p:cNvSpPr>
            <a:spLocks noGrp="1"/>
          </p:cNvSpPr>
          <p:nvPr>
            <p:ph type="title"/>
          </p:nvPr>
        </p:nvSpPr>
        <p:spPr>
          <a:xfrm>
            <a:off x="482247" y="195726"/>
            <a:ext cx="3404703" cy="824567"/>
          </a:xfrm>
        </p:spPr>
        <p:txBody>
          <a:bodyPr vert="horz" lIns="91440" tIns="45720" rIns="91440" bIns="45720" rtlCol="0" anchor="b">
            <a:normAutofit/>
          </a:bodyPr>
          <a:lstStyle/>
          <a:p>
            <a:r>
              <a:rPr lang="en-US" sz="3600" dirty="0">
                <a:solidFill>
                  <a:srgbClr val="FFFFFF"/>
                </a:solidFill>
              </a:rPr>
              <a:t>HİZMETLERİMİZ</a:t>
            </a:r>
          </a:p>
        </p:txBody>
      </p:sp>
      <p:sp>
        <p:nvSpPr>
          <p:cNvPr id="6" name="İçerik Yer Tutucusu 2"/>
          <p:cNvSpPr txBox="1">
            <a:spLocks/>
          </p:cNvSpPr>
          <p:nvPr/>
        </p:nvSpPr>
        <p:spPr>
          <a:xfrm>
            <a:off x="492371" y="2427514"/>
            <a:ext cx="5092000" cy="3561805"/>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alibri" panose="020F0502020204030204" pitchFamily="34" charset="0"/>
              <a:buChar char="•"/>
            </a:pPr>
            <a:r>
              <a:rPr lang="en-US" dirty="0" err="1">
                <a:solidFill>
                  <a:srgbClr val="FFFFFF"/>
                </a:solidFill>
              </a:rPr>
              <a:t>Dalga</a:t>
            </a:r>
            <a:r>
              <a:rPr lang="en-US" dirty="0">
                <a:solidFill>
                  <a:srgbClr val="FFFFFF"/>
                </a:solidFill>
              </a:rPr>
              <a:t> </a:t>
            </a:r>
            <a:r>
              <a:rPr lang="en-US" dirty="0" err="1">
                <a:solidFill>
                  <a:srgbClr val="FFFFFF"/>
                </a:solidFill>
              </a:rPr>
              <a:t>ve</a:t>
            </a:r>
            <a:r>
              <a:rPr lang="en-US" dirty="0">
                <a:solidFill>
                  <a:srgbClr val="FFFFFF"/>
                </a:solidFill>
              </a:rPr>
              <a:t> </a:t>
            </a:r>
            <a:r>
              <a:rPr lang="en-US" dirty="0" err="1">
                <a:solidFill>
                  <a:srgbClr val="FFFFFF"/>
                </a:solidFill>
              </a:rPr>
              <a:t>Rüzgar</a:t>
            </a:r>
            <a:r>
              <a:rPr lang="en-US" dirty="0">
                <a:solidFill>
                  <a:srgbClr val="FFFFFF"/>
                </a:solidFill>
              </a:rPr>
              <a:t> </a:t>
            </a:r>
            <a:r>
              <a:rPr lang="en-US" dirty="0" err="1">
                <a:solidFill>
                  <a:srgbClr val="FFFFFF"/>
                </a:solidFill>
              </a:rPr>
              <a:t>Modellemesi</a:t>
            </a:r>
            <a:endParaRPr lang="en-US" dirty="0">
              <a:solidFill>
                <a:srgbClr val="FFFFFF"/>
              </a:solidFill>
            </a:endParaRPr>
          </a:p>
          <a:p>
            <a:pPr>
              <a:buFont typeface="Calibri" panose="020F0502020204030204" pitchFamily="34" charset="0"/>
              <a:buChar char="•"/>
            </a:pPr>
            <a:r>
              <a:rPr lang="en-US" dirty="0" err="1">
                <a:solidFill>
                  <a:srgbClr val="FFFFFF"/>
                </a:solidFill>
              </a:rPr>
              <a:t>Dalgakıran</a:t>
            </a:r>
            <a:r>
              <a:rPr lang="en-US" dirty="0">
                <a:solidFill>
                  <a:srgbClr val="FFFFFF"/>
                </a:solidFill>
              </a:rPr>
              <a:t>, </a:t>
            </a:r>
            <a:r>
              <a:rPr lang="en-US" dirty="0" err="1">
                <a:solidFill>
                  <a:srgbClr val="FFFFFF"/>
                </a:solidFill>
              </a:rPr>
              <a:t>Rıhtım</a:t>
            </a:r>
            <a:r>
              <a:rPr lang="en-US" dirty="0">
                <a:solidFill>
                  <a:srgbClr val="FFFFFF"/>
                </a:solidFill>
              </a:rPr>
              <a:t> </a:t>
            </a:r>
            <a:r>
              <a:rPr lang="en-US" dirty="0" err="1">
                <a:solidFill>
                  <a:srgbClr val="FFFFFF"/>
                </a:solidFill>
              </a:rPr>
              <a:t>ve</a:t>
            </a:r>
            <a:r>
              <a:rPr lang="en-US" dirty="0">
                <a:solidFill>
                  <a:srgbClr val="FFFFFF"/>
                </a:solidFill>
              </a:rPr>
              <a:t> </a:t>
            </a:r>
            <a:r>
              <a:rPr lang="en-US" dirty="0" err="1">
                <a:solidFill>
                  <a:srgbClr val="FFFFFF"/>
                </a:solidFill>
              </a:rPr>
              <a:t>Mahmuz</a:t>
            </a:r>
            <a:r>
              <a:rPr lang="en-US" dirty="0">
                <a:solidFill>
                  <a:srgbClr val="FFFFFF"/>
                </a:solidFill>
              </a:rPr>
              <a:t> </a:t>
            </a:r>
            <a:r>
              <a:rPr lang="en-US" dirty="0" err="1">
                <a:solidFill>
                  <a:srgbClr val="FFFFFF"/>
                </a:solidFill>
              </a:rPr>
              <a:t>Projeleri</a:t>
            </a:r>
            <a:endParaRPr lang="en-US" dirty="0">
              <a:solidFill>
                <a:srgbClr val="FFFFFF"/>
              </a:solidFill>
            </a:endParaRPr>
          </a:p>
          <a:p>
            <a:pPr>
              <a:buFont typeface="Calibri" panose="020F0502020204030204" pitchFamily="34" charset="0"/>
              <a:buChar char="•"/>
            </a:pPr>
            <a:r>
              <a:rPr lang="en-US" dirty="0" err="1">
                <a:solidFill>
                  <a:srgbClr val="FFFFFF"/>
                </a:solidFill>
              </a:rPr>
              <a:t>Bütünleşik</a:t>
            </a:r>
            <a:r>
              <a:rPr lang="en-US" dirty="0">
                <a:solidFill>
                  <a:srgbClr val="FFFFFF"/>
                </a:solidFill>
              </a:rPr>
              <a:t> </a:t>
            </a:r>
            <a:r>
              <a:rPr lang="en-US" dirty="0" err="1">
                <a:solidFill>
                  <a:srgbClr val="FFFFFF"/>
                </a:solidFill>
              </a:rPr>
              <a:t>Kıyı</a:t>
            </a:r>
            <a:r>
              <a:rPr lang="en-US" dirty="0">
                <a:solidFill>
                  <a:srgbClr val="FFFFFF"/>
                </a:solidFill>
              </a:rPr>
              <a:t> </a:t>
            </a:r>
            <a:r>
              <a:rPr lang="en-US" dirty="0" err="1">
                <a:solidFill>
                  <a:srgbClr val="FFFFFF"/>
                </a:solidFill>
              </a:rPr>
              <a:t>Yönetimi</a:t>
            </a:r>
            <a:r>
              <a:rPr lang="en-US" dirty="0">
                <a:solidFill>
                  <a:srgbClr val="FFFFFF"/>
                </a:solidFill>
              </a:rPr>
              <a:t> </a:t>
            </a:r>
            <a:r>
              <a:rPr lang="en-US" dirty="0" err="1">
                <a:solidFill>
                  <a:srgbClr val="FFFFFF"/>
                </a:solidFill>
              </a:rPr>
              <a:t>Planları</a:t>
            </a:r>
            <a:r>
              <a:rPr lang="en-US" dirty="0">
                <a:solidFill>
                  <a:srgbClr val="FFFFFF"/>
                </a:solidFill>
              </a:rPr>
              <a:t> </a:t>
            </a:r>
            <a:r>
              <a:rPr lang="en-US" dirty="0" err="1">
                <a:solidFill>
                  <a:srgbClr val="FFFFFF"/>
                </a:solidFill>
              </a:rPr>
              <a:t>Hazırlanması</a:t>
            </a:r>
            <a:endParaRPr lang="en-US" dirty="0">
              <a:solidFill>
                <a:srgbClr val="FFFFFF"/>
              </a:solidFill>
            </a:endParaRPr>
          </a:p>
          <a:p>
            <a:pPr>
              <a:buFont typeface="Calibri" panose="020F0502020204030204" pitchFamily="34" charset="0"/>
              <a:buChar char="•"/>
            </a:pPr>
            <a:r>
              <a:rPr lang="en-US" dirty="0" err="1">
                <a:solidFill>
                  <a:srgbClr val="FFFFFF"/>
                </a:solidFill>
              </a:rPr>
              <a:t>İstatistiksel</a:t>
            </a:r>
            <a:r>
              <a:rPr lang="en-US" dirty="0">
                <a:solidFill>
                  <a:srgbClr val="FFFFFF"/>
                </a:solidFill>
              </a:rPr>
              <a:t> Risk </a:t>
            </a:r>
            <a:r>
              <a:rPr lang="en-US" dirty="0" err="1">
                <a:solidFill>
                  <a:srgbClr val="FFFFFF"/>
                </a:solidFill>
              </a:rPr>
              <a:t>Analizleri</a:t>
            </a:r>
            <a:endParaRPr lang="en-US" dirty="0">
              <a:solidFill>
                <a:srgbClr val="FFFFFF"/>
              </a:solidFill>
            </a:endParaRPr>
          </a:p>
          <a:p>
            <a:pPr>
              <a:buFont typeface="Calibri" panose="020F0502020204030204" pitchFamily="34" charset="0"/>
              <a:buChar char="•"/>
            </a:pPr>
            <a:r>
              <a:rPr lang="en-US" dirty="0" err="1">
                <a:solidFill>
                  <a:srgbClr val="FFFFFF"/>
                </a:solidFill>
              </a:rPr>
              <a:t>Acil</a:t>
            </a:r>
            <a:r>
              <a:rPr lang="en-US" dirty="0">
                <a:solidFill>
                  <a:srgbClr val="FFFFFF"/>
                </a:solidFill>
              </a:rPr>
              <a:t> Durum </a:t>
            </a:r>
            <a:r>
              <a:rPr lang="en-US" dirty="0" err="1">
                <a:solidFill>
                  <a:srgbClr val="FFFFFF"/>
                </a:solidFill>
              </a:rPr>
              <a:t>Müdahale</a:t>
            </a:r>
            <a:r>
              <a:rPr lang="en-US" dirty="0">
                <a:solidFill>
                  <a:srgbClr val="FFFFFF"/>
                </a:solidFill>
              </a:rPr>
              <a:t> </a:t>
            </a:r>
            <a:r>
              <a:rPr lang="en-US" dirty="0" err="1">
                <a:solidFill>
                  <a:srgbClr val="FFFFFF"/>
                </a:solidFill>
              </a:rPr>
              <a:t>Planları</a:t>
            </a:r>
            <a:endParaRPr lang="en-US" dirty="0">
              <a:solidFill>
                <a:srgbClr val="FFFFFF"/>
              </a:solidFill>
            </a:endParaRPr>
          </a:p>
          <a:p>
            <a:pPr>
              <a:buFont typeface="Calibri" panose="020F0502020204030204" pitchFamily="34" charset="0"/>
              <a:buChar char="•"/>
            </a:pPr>
            <a:r>
              <a:rPr lang="en-US" dirty="0" err="1">
                <a:solidFill>
                  <a:srgbClr val="FFFFFF"/>
                </a:solidFill>
              </a:rPr>
              <a:t>Kıyı</a:t>
            </a:r>
            <a:r>
              <a:rPr lang="en-US" dirty="0">
                <a:solidFill>
                  <a:srgbClr val="FFFFFF"/>
                </a:solidFill>
              </a:rPr>
              <a:t> </a:t>
            </a:r>
            <a:r>
              <a:rPr lang="en-US" dirty="0" err="1">
                <a:solidFill>
                  <a:srgbClr val="FFFFFF"/>
                </a:solidFill>
              </a:rPr>
              <a:t>Morfolojisi</a:t>
            </a:r>
            <a:r>
              <a:rPr lang="en-US" dirty="0">
                <a:solidFill>
                  <a:srgbClr val="FFFFFF"/>
                </a:solidFill>
              </a:rPr>
              <a:t> </a:t>
            </a:r>
            <a:r>
              <a:rPr lang="en-US" dirty="0" err="1">
                <a:solidFill>
                  <a:srgbClr val="FFFFFF"/>
                </a:solidFill>
              </a:rPr>
              <a:t>Çalışmaları</a:t>
            </a:r>
            <a:r>
              <a:rPr lang="en-US" dirty="0">
                <a:solidFill>
                  <a:srgbClr val="FFFFFF"/>
                </a:solidFill>
              </a:rPr>
              <a:t> (Sediman </a:t>
            </a:r>
            <a:r>
              <a:rPr lang="en-US" dirty="0" err="1">
                <a:solidFill>
                  <a:srgbClr val="FFFFFF"/>
                </a:solidFill>
              </a:rPr>
              <a:t>Hareketi</a:t>
            </a:r>
            <a:r>
              <a:rPr lang="en-US" dirty="0">
                <a:solidFill>
                  <a:srgbClr val="FFFFFF"/>
                </a:solidFill>
              </a:rPr>
              <a:t>)</a:t>
            </a:r>
          </a:p>
          <a:p>
            <a:pPr>
              <a:buFont typeface="Calibri" panose="020F0502020204030204" pitchFamily="34" charset="0"/>
              <a:buChar char="•"/>
            </a:pPr>
            <a:r>
              <a:rPr lang="en-US" dirty="0" err="1">
                <a:solidFill>
                  <a:srgbClr val="FFFFFF"/>
                </a:solidFill>
              </a:rPr>
              <a:t>Ar</a:t>
            </a:r>
            <a:r>
              <a:rPr lang="en-US" dirty="0">
                <a:solidFill>
                  <a:srgbClr val="FFFFFF"/>
                </a:solidFill>
              </a:rPr>
              <a:t>-Ge </a:t>
            </a:r>
            <a:r>
              <a:rPr lang="en-US" dirty="0" err="1">
                <a:solidFill>
                  <a:srgbClr val="FFFFFF"/>
                </a:solidFill>
              </a:rPr>
              <a:t>Çalışmaları</a:t>
            </a:r>
            <a:endParaRPr lang="en-US" dirty="0">
              <a:solidFill>
                <a:srgbClr val="FFFFFF"/>
              </a:solidFill>
            </a:endParaRPr>
          </a:p>
          <a:p>
            <a:pPr>
              <a:buFont typeface="Calibri" panose="020F0502020204030204" pitchFamily="34" charset="0"/>
              <a:buChar char="•"/>
            </a:pPr>
            <a:r>
              <a:rPr lang="en-US" dirty="0" err="1">
                <a:solidFill>
                  <a:srgbClr val="FFFFFF"/>
                </a:solidFill>
              </a:rPr>
              <a:t>Danışmanlık</a:t>
            </a:r>
            <a:endParaRPr lang="en-US" dirty="0">
              <a:solidFill>
                <a:srgbClr val="FFFFFF"/>
              </a:solidFill>
            </a:endParaRPr>
          </a:p>
          <a:p>
            <a:pPr>
              <a:buFont typeface="Calibri" panose="020F0502020204030204" pitchFamily="34" charset="0"/>
              <a:buChar char="•"/>
            </a:pPr>
            <a:endParaRPr lang="en-US" sz="900" dirty="0">
              <a:solidFill>
                <a:srgbClr val="FFFFFF"/>
              </a:solidFill>
            </a:endParaRPr>
          </a:p>
          <a:p>
            <a:pPr>
              <a:buFont typeface="Calibri" panose="020F0502020204030204" pitchFamily="34" charset="0"/>
              <a:buChar char="•"/>
            </a:pPr>
            <a:endParaRPr lang="en-US" sz="900" dirty="0">
              <a:solidFill>
                <a:srgbClr val="FFFFFF"/>
              </a:solidFill>
            </a:endParaRPr>
          </a:p>
          <a:p>
            <a:r>
              <a:rPr lang="en-US" sz="900" dirty="0">
                <a:solidFill>
                  <a:srgbClr val="FFFFFF"/>
                </a:solidFill>
              </a:rPr>
              <a:t> </a:t>
            </a:r>
          </a:p>
        </p:txBody>
      </p:sp>
      <p:sp>
        <p:nvSpPr>
          <p:cNvPr id="26" name="Rectangle 25">
            <a:extLst>
              <a:ext uri="{FF2B5EF4-FFF2-40B4-BE49-F238E27FC236}">
                <a16:creationId xmlns:a16="http://schemas.microsoft.com/office/drawing/2014/main" id="{49699877-0E7F-4A61-A977-109A3C28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rgbClr val="3308C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Resim 6" descr="An aerial view of a city&#10;&#10;Description automatically generated with low confidence"/>
          <p:cNvPicPr>
            <a:picLocks noChangeAspect="1"/>
          </p:cNvPicPr>
          <p:nvPr/>
        </p:nvPicPr>
        <p:blipFill rotWithShape="1">
          <a:blip r:embed="rId2" cstate="print">
            <a:extLst>
              <a:ext uri="{28A0092B-C50C-407E-A947-70E740481C1C}">
                <a14:useLocalDpi xmlns:a14="http://schemas.microsoft.com/office/drawing/2010/main" val="0"/>
              </a:ext>
            </a:extLst>
          </a:blip>
          <a:srcRect l="6294" r="22563"/>
          <a:stretch/>
        </p:blipFill>
        <p:spPr>
          <a:xfrm>
            <a:off x="4812161" y="-2655"/>
            <a:ext cx="3606643" cy="3358597"/>
          </a:xfrm>
          <a:prstGeom prst="rect">
            <a:avLst/>
          </a:prstGeom>
        </p:spPr>
      </p:pic>
      <p:sp>
        <p:nvSpPr>
          <p:cNvPr id="28" name="Rectangle 27">
            <a:extLst>
              <a:ext uri="{FF2B5EF4-FFF2-40B4-BE49-F238E27FC236}">
                <a16:creationId xmlns:a16="http://schemas.microsoft.com/office/drawing/2014/main" id="{423EB151-0968-4CB5-8865-E0E21AABA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rgbClr val="330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descr="Chart, surface chart&#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t="31970" r="-2" b="7802"/>
          <a:stretch/>
        </p:blipFill>
        <p:spPr>
          <a:xfrm>
            <a:off x="4812161" y="3504904"/>
            <a:ext cx="7374154" cy="3353096"/>
          </a:xfrm>
          <a:prstGeom prst="rect">
            <a:avLst/>
          </a:prstGeom>
        </p:spPr>
      </p:pic>
      <p:sp>
        <p:nvSpPr>
          <p:cNvPr id="4" name="Altbilgi Yer Tutucusu 3"/>
          <p:cNvSpPr>
            <a:spLocks noGrp="1"/>
          </p:cNvSpPr>
          <p:nvPr>
            <p:ph type="ftr" sz="quarter" idx="11"/>
          </p:nvPr>
        </p:nvSpPr>
        <p:spPr>
          <a:xfrm>
            <a:off x="4913924" y="6459785"/>
            <a:ext cx="6943779" cy="365125"/>
          </a:xfrm>
        </p:spPr>
        <p:txBody>
          <a:bodyPr vert="horz" lIns="91440" tIns="45720" rIns="91440" bIns="45720" rtlCol="0" anchor="ctr">
            <a:normAutofit/>
          </a:bodyPr>
          <a:lstStyle/>
          <a:p>
            <a:pPr algn="r" defTabSz="457200">
              <a:spcAft>
                <a:spcPts val="600"/>
              </a:spcAft>
            </a:pPr>
            <a:r>
              <a:rPr lang="en-US" kern="1200" cap="all" baseline="0">
                <a:solidFill>
                  <a:srgbClr val="FFFFFF"/>
                </a:solidFill>
                <a:latin typeface="+mn-lt"/>
                <a:ea typeface="+mn-ea"/>
                <a:cs typeface="+mn-cs"/>
              </a:rPr>
              <a:t>EDUGLOBE</a:t>
            </a:r>
          </a:p>
        </p:txBody>
      </p:sp>
      <p:pic>
        <p:nvPicPr>
          <p:cNvPr id="5" name="İçerik Yer Tutucusu 4" descr="Logo, company name&#10;&#10;Description automatically generated"/>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969083" y="195726"/>
            <a:ext cx="802217" cy="735712"/>
          </a:xfrm>
        </p:spPr>
      </p:pic>
    </p:spTree>
    <p:extLst>
      <p:ext uri="{BB962C8B-B14F-4D97-AF65-F5344CB8AC3E}">
        <p14:creationId xmlns:p14="http://schemas.microsoft.com/office/powerpoint/2010/main" val="2885939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44696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Unvan 1"/>
          <p:cNvSpPr>
            <a:spLocks noGrp="1"/>
          </p:cNvSpPr>
          <p:nvPr>
            <p:ph type="title"/>
          </p:nvPr>
        </p:nvSpPr>
        <p:spPr>
          <a:xfrm>
            <a:off x="492370" y="516835"/>
            <a:ext cx="3084844" cy="1994545"/>
          </a:xfrm>
        </p:spPr>
        <p:txBody>
          <a:bodyPr>
            <a:normAutofit/>
          </a:bodyPr>
          <a:lstStyle/>
          <a:p>
            <a:r>
              <a:rPr lang="tr-TR" sz="4000">
                <a:solidFill>
                  <a:srgbClr val="FFFFFF"/>
                </a:solidFill>
              </a:rPr>
              <a:t>PROJELERİMİZ</a:t>
            </a:r>
          </a:p>
        </p:txBody>
      </p:sp>
      <p:sp>
        <p:nvSpPr>
          <p:cNvPr id="3" name="İçerik Yer Tutucusu 2"/>
          <p:cNvSpPr>
            <a:spLocks noGrp="1"/>
          </p:cNvSpPr>
          <p:nvPr>
            <p:ph idx="1"/>
          </p:nvPr>
        </p:nvSpPr>
        <p:spPr>
          <a:xfrm>
            <a:off x="492371" y="2653800"/>
            <a:ext cx="3084844" cy="3335519"/>
          </a:xfrm>
        </p:spPr>
        <p:txBody>
          <a:bodyPr>
            <a:normAutofit/>
          </a:bodyPr>
          <a:lstStyle/>
          <a:p>
            <a:r>
              <a:rPr lang="tr-TR" sz="1500" b="1" u="sng" dirty="0">
                <a:solidFill>
                  <a:srgbClr val="FFFFFF"/>
                </a:solidFill>
              </a:rPr>
              <a:t>TRABZON LİMANI DENİZEL ALANI RÜZGÂR - DALGA İKLİMİ MODELLEMELERİ,BATİMETRİ ve KİRLİLİK RAPORU</a:t>
            </a:r>
          </a:p>
          <a:p>
            <a:r>
              <a:rPr lang="tr-TR" sz="1500" dirty="0">
                <a:solidFill>
                  <a:srgbClr val="FFFFFF"/>
                </a:solidFill>
              </a:rPr>
              <a:t>PROJE KAPSAMINDA YAPILAN İŞLER : </a:t>
            </a:r>
            <a:endParaRPr lang="tr-TR" sz="1500" dirty="0">
              <a:solidFill>
                <a:srgbClr val="FFFFFF"/>
              </a:solidFill>
              <a:latin typeface="Calibri" panose="020F0502020204030204" pitchFamily="34" charset="0"/>
            </a:endParaRPr>
          </a:p>
          <a:p>
            <a:pPr>
              <a:buFont typeface="Arial" panose="020B0604020202020204" pitchFamily="34" charset="0"/>
              <a:buChar char="•"/>
            </a:pPr>
            <a:r>
              <a:rPr lang="tr-TR" sz="1500" dirty="0">
                <a:solidFill>
                  <a:srgbClr val="FFFFFF"/>
                </a:solidFill>
                <a:latin typeface="Calibri" panose="020F0502020204030204" pitchFamily="34" charset="0"/>
              </a:rPr>
              <a:t>Modelleme Raporları (Dalga, Rüzgar, Kirlilik)</a:t>
            </a:r>
          </a:p>
          <a:p>
            <a:pPr>
              <a:buFont typeface="Arial" panose="020B0604020202020204" pitchFamily="34" charset="0"/>
              <a:buChar char="•"/>
            </a:pPr>
            <a:r>
              <a:rPr lang="tr-TR" sz="1500" dirty="0">
                <a:solidFill>
                  <a:srgbClr val="FFFFFF"/>
                </a:solidFill>
                <a:latin typeface="Calibri" panose="020F0502020204030204" pitchFamily="34" charset="0"/>
              </a:rPr>
              <a:t>Risk Planları</a:t>
            </a:r>
          </a:p>
          <a:p>
            <a:endParaRPr lang="tr-TR" sz="1500" dirty="0">
              <a:solidFill>
                <a:srgbClr val="FFFFFF"/>
              </a:solidFill>
            </a:endParaRPr>
          </a:p>
        </p:txBody>
      </p:sp>
      <p:sp>
        <p:nvSpPr>
          <p:cNvPr id="4" name="Altbilgi Yer Tutucusu 3"/>
          <p:cNvSpPr>
            <a:spLocks noGrp="1"/>
          </p:cNvSpPr>
          <p:nvPr>
            <p:ph type="ftr" sz="quarter" idx="11"/>
          </p:nvPr>
        </p:nvSpPr>
        <p:spPr>
          <a:xfrm>
            <a:off x="492370" y="6459785"/>
            <a:ext cx="3344134" cy="365125"/>
          </a:xfrm>
        </p:spPr>
        <p:txBody>
          <a:bodyPr>
            <a:normAutofit/>
          </a:bodyPr>
          <a:lstStyle/>
          <a:p>
            <a:pPr algn="l">
              <a:spcAft>
                <a:spcPts val="600"/>
              </a:spcAft>
            </a:pPr>
            <a:r>
              <a:rPr lang="tr-TR"/>
              <a:t>EDUGLOBE TANITIM DOSYASI 2019</a:t>
            </a:r>
          </a:p>
        </p:txBody>
      </p:sp>
      <p:pic>
        <p:nvPicPr>
          <p:cNvPr id="1026" name="Picture 2" descr="alport2"/>
          <p:cNvPicPr>
            <a:picLocks noChangeAspect="1" noChangeArrowheads="1"/>
          </p:cNvPicPr>
          <p:nvPr/>
        </p:nvPicPr>
        <p:blipFill rotWithShape="1">
          <a:blip r:embed="rId2">
            <a:extLst>
              <a:ext uri="{28A0092B-C50C-407E-A947-70E740481C1C}">
                <a14:useLocalDpi xmlns:a14="http://schemas.microsoft.com/office/drawing/2010/main" val="0"/>
              </a:ext>
            </a:extLst>
          </a:blip>
          <a:srcRect l="37426" r="27683" b="1"/>
          <a:stretch/>
        </p:blipFill>
        <p:spPr bwMode="auto">
          <a:xfrm>
            <a:off x="4075043" y="10"/>
            <a:ext cx="811127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Rectangle 7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AE8A4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368894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DİĞER PROJELERİMİZ</a:t>
            </a:r>
            <a:endParaRPr lang="en-US" dirty="0"/>
          </a:p>
        </p:txBody>
      </p:sp>
      <p:graphicFrame>
        <p:nvGraphicFramePr>
          <p:cNvPr id="10" name="İçerik Yer Tutucusu 2">
            <a:extLst>
              <a:ext uri="{FF2B5EF4-FFF2-40B4-BE49-F238E27FC236}">
                <a16:creationId xmlns:a16="http://schemas.microsoft.com/office/drawing/2014/main" id="{120EEF81-C618-516D-DAAB-3DE53FE1278E}"/>
              </a:ext>
            </a:extLst>
          </p:cNvPr>
          <p:cNvGraphicFramePr>
            <a:graphicFrameLocks noGrp="1"/>
          </p:cNvGraphicFramePr>
          <p:nvPr>
            <p:ph sz="half" idx="1"/>
          </p:nvPr>
        </p:nvGraphicFramePr>
        <p:xfrm>
          <a:off x="1097280" y="1845734"/>
          <a:ext cx="4937760" cy="40233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İçerik Yer Tutucusu 3"/>
          <p:cNvSpPr>
            <a:spLocks noGrp="1"/>
          </p:cNvSpPr>
          <p:nvPr>
            <p:ph sz="half" idx="2"/>
          </p:nvPr>
        </p:nvSpPr>
        <p:spPr/>
        <p:txBody>
          <a:bodyPr>
            <a:normAutofit fontScale="92500"/>
          </a:bodyPr>
          <a:lstStyle/>
          <a:p>
            <a:r>
              <a:rPr lang="tr-TR" dirty="0"/>
              <a:t>4) MERSİN LİMANI RİSK DEĞERLENDİRMESİ TRSİM MÜHENDİSLİK – 2016</a:t>
            </a:r>
          </a:p>
          <a:p>
            <a:r>
              <a:rPr lang="tr-TR" dirty="0"/>
              <a:t>5) KARADENİZ EREĞLİSİ BOZHANE LİMANI RİSK DEĞERLENDİRMESİ - TRSİM MÜHENDİSLİK – 2016</a:t>
            </a:r>
          </a:p>
          <a:p>
            <a:r>
              <a:rPr lang="tr-TR" dirty="0"/>
              <a:t>6) KÜÇÜKKUYU BALIKÇI BARINAĞI RIHTIM YAPISAL ANALİZİ- TEMFOR MÜHENDİSLİK- 2017 </a:t>
            </a:r>
          </a:p>
          <a:p>
            <a:pPr lvl="0">
              <a:buClr>
                <a:srgbClr val="1CADE4"/>
              </a:buClr>
            </a:pPr>
            <a:r>
              <a:rPr lang="tr-TR" dirty="0"/>
              <a:t>7) TDİ TAŞUCU</a:t>
            </a:r>
            <a:r>
              <a:rPr lang="tr-TR" dirty="0">
                <a:solidFill>
                  <a:prstClr val="black">
                    <a:lumMod val="75000"/>
                    <a:lumOff val="25000"/>
                  </a:prstClr>
                </a:solidFill>
              </a:rPr>
              <a:t> LİMANI YAYILIM MODELLEMESİ VE YANAŞMA SİMÜLASYONU MEKE ATIK TOPLAMA VE DENİZ TEMİZLİĞİ -2017</a:t>
            </a:r>
          </a:p>
          <a:p>
            <a:pPr lvl="0">
              <a:buClr>
                <a:srgbClr val="1CADE4"/>
              </a:buClr>
            </a:pPr>
            <a:r>
              <a:rPr lang="tr-TR" dirty="0">
                <a:solidFill>
                  <a:prstClr val="black">
                    <a:lumMod val="75000"/>
                    <a:lumOff val="25000"/>
                  </a:prstClr>
                </a:solidFill>
              </a:rPr>
              <a:t>8) TOSYALI DEMİR ÇELİK LİMANI RİSK DEĞERLENDİRMESİ- MARE DENİZ TEMİZLİK-2017</a:t>
            </a:r>
          </a:p>
          <a:p>
            <a:endParaRPr lang="tr-TR" dirty="0"/>
          </a:p>
          <a:p>
            <a:endParaRPr lang="tr-TR" dirty="0"/>
          </a:p>
          <a:p>
            <a:endParaRPr lang="tr-TR" dirty="0"/>
          </a:p>
          <a:p>
            <a:endParaRPr lang="en-US" dirty="0"/>
          </a:p>
        </p:txBody>
      </p:sp>
      <p:sp>
        <p:nvSpPr>
          <p:cNvPr id="5" name="Altbilgi Yer Tutucusu 4"/>
          <p:cNvSpPr>
            <a:spLocks noGrp="1"/>
          </p:cNvSpPr>
          <p:nvPr>
            <p:ph type="ftr" sz="quarter" idx="11"/>
          </p:nvPr>
        </p:nvSpPr>
        <p:spPr/>
        <p:txBody>
          <a:bodyPr/>
          <a:lstStyle/>
          <a:p>
            <a:pPr lvl="0"/>
            <a:r>
              <a:rPr lang="tr-TR" sz="2000" dirty="0"/>
              <a:t>EDUGLOBE TANITIM DOSYASI 2020</a:t>
            </a:r>
          </a:p>
        </p:txBody>
      </p:sp>
      <p:pic>
        <p:nvPicPr>
          <p:cNvPr id="6" name="İçerik Yer Tutucusu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spTree>
    <p:extLst>
      <p:ext uri="{BB962C8B-B14F-4D97-AF65-F5344CB8AC3E}">
        <p14:creationId xmlns:p14="http://schemas.microsoft.com/office/powerpoint/2010/main" val="1574927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Unvan 1"/>
          <p:cNvSpPr>
            <a:spLocks noGrp="1"/>
          </p:cNvSpPr>
          <p:nvPr>
            <p:ph type="title"/>
          </p:nvPr>
        </p:nvSpPr>
        <p:spPr>
          <a:xfrm>
            <a:off x="492370" y="516835"/>
            <a:ext cx="3084844" cy="5772840"/>
          </a:xfrm>
        </p:spPr>
        <p:txBody>
          <a:bodyPr anchor="ctr">
            <a:normAutofit/>
          </a:bodyPr>
          <a:lstStyle/>
          <a:p>
            <a:r>
              <a:rPr lang="tr-TR" sz="3600">
                <a:solidFill>
                  <a:srgbClr val="FFFFFF"/>
                </a:solidFill>
              </a:rPr>
              <a:t>İLETİŞİM</a:t>
            </a:r>
          </a:p>
        </p:txBody>
      </p:sp>
      <p:sp>
        <p:nvSpPr>
          <p:cNvPr id="37" name="Rectangle 36">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Altbilgi Yer Tutucusu 3"/>
          <p:cNvSpPr>
            <a:spLocks noGrp="1"/>
          </p:cNvSpPr>
          <p:nvPr>
            <p:ph type="ftr" sz="quarter" idx="11"/>
          </p:nvPr>
        </p:nvSpPr>
        <p:spPr>
          <a:xfrm>
            <a:off x="4742017" y="6459785"/>
            <a:ext cx="5105169" cy="365125"/>
          </a:xfrm>
        </p:spPr>
        <p:txBody>
          <a:bodyPr>
            <a:normAutofit/>
          </a:bodyPr>
          <a:lstStyle/>
          <a:p>
            <a:pPr lvl="0" algn="l">
              <a:spcAft>
                <a:spcPts val="600"/>
              </a:spcAft>
            </a:pPr>
            <a:r>
              <a:rPr lang="tr-TR">
                <a:solidFill>
                  <a:schemeClr val="tx2"/>
                </a:solidFill>
              </a:rPr>
              <a:t>EDUGLOBE TANITIM DOSYASI 2020</a:t>
            </a:r>
          </a:p>
        </p:txBody>
      </p:sp>
      <p:pic>
        <p:nvPicPr>
          <p:cNvPr id="5" name="İçerik Yer Tutucusu 4" descr="Logo, company nam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9083" y="195726"/>
            <a:ext cx="802217" cy="735712"/>
          </a:xfrm>
          <a:prstGeom prst="rect">
            <a:avLst/>
          </a:prstGeom>
        </p:spPr>
      </p:pic>
      <p:graphicFrame>
        <p:nvGraphicFramePr>
          <p:cNvPr id="7" name="İçerik Yer Tutucusu 2">
            <a:extLst>
              <a:ext uri="{FF2B5EF4-FFF2-40B4-BE49-F238E27FC236}">
                <a16:creationId xmlns:a16="http://schemas.microsoft.com/office/drawing/2014/main" id="{850C1305-A1CD-053D-3E31-24F3A986D6AC}"/>
              </a:ext>
            </a:extLst>
          </p:cNvPr>
          <p:cNvGraphicFramePr>
            <a:graphicFrameLocks noGrp="1"/>
          </p:cNvGraphicFramePr>
          <p:nvPr>
            <p:ph idx="1"/>
            <p:extLst>
              <p:ext uri="{D42A27DB-BD31-4B8C-83A1-F6EECF244321}">
                <p14:modId xmlns:p14="http://schemas.microsoft.com/office/powerpoint/2010/main" val="3326634497"/>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2607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B44C3061-D558-447B-A988-09ECE1446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9339771-9C8F-497E-8974-E09A86FEE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775D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D90376D8-908C-41FE-A31A-75B9885606B4}"/>
              </a:ext>
            </a:extLst>
          </p:cNvPr>
          <p:cNvSpPr txBox="1"/>
          <p:nvPr/>
        </p:nvSpPr>
        <p:spPr>
          <a:xfrm>
            <a:off x="492371" y="2653800"/>
            <a:ext cx="3084844" cy="3335519"/>
          </a:xfrm>
          <a:prstGeom prst="rect">
            <a:avLst/>
          </a:prstGeom>
        </p:spPr>
        <p:txBody>
          <a:bodyPr vert="horz" lIns="0" tIns="45720" rIns="0" bIns="45720" rtlCol="0">
            <a:normAutofit/>
          </a:bodyPr>
          <a:lstStyle/>
          <a:p>
            <a:pPr marL="0" marR="0" lvl="0" indent="0" fontAlgn="base">
              <a:lnSpc>
                <a:spcPct val="90000"/>
              </a:lnSpc>
              <a:spcBef>
                <a:spcPct val="0"/>
              </a:spcBef>
              <a:spcAft>
                <a:spcPts val="600"/>
              </a:spcAft>
              <a:buClr>
                <a:schemeClr val="accent1"/>
              </a:buClr>
              <a:buSzTx/>
              <a:buFont typeface="Calibri" panose="020F0502020204030204" pitchFamily="34" charset="0"/>
              <a:tabLst/>
            </a:pPr>
            <a:r>
              <a:rPr kumimoji="0" lang="en-US" altLang="en-US" sz="1500" b="1" i="0" u="none" strike="noStrike" cap="none" normalizeH="0" baseline="0">
                <a:ln>
                  <a:noFill/>
                </a:ln>
                <a:solidFill>
                  <a:srgbClr val="FFFFFF"/>
                </a:solidFill>
                <a:effectLst/>
              </a:rPr>
              <a:t>RÜZGÂR İKLİMİ</a:t>
            </a:r>
          </a:p>
        </p:txBody>
      </p:sp>
      <p:sp>
        <p:nvSpPr>
          <p:cNvPr id="35" name="Rectangle 34">
            <a:extLst>
              <a:ext uri="{FF2B5EF4-FFF2-40B4-BE49-F238E27FC236}">
                <a16:creationId xmlns:a16="http://schemas.microsoft.com/office/drawing/2014/main" id="{BDB54B0B-6CFB-4B92-A5DC-5DCD05BE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0A17F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2" descr="Chart, radar chart&#10;&#10;Description automatically generated">
            <a:extLst>
              <a:ext uri="{FF2B5EF4-FFF2-40B4-BE49-F238E27FC236}">
                <a16:creationId xmlns:a16="http://schemas.microsoft.com/office/drawing/2014/main" id="{C3FDEE2F-8A5F-4F00-958C-AE202D0A47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04" r="21734"/>
          <a:stretch/>
        </p:blipFill>
        <p:spPr bwMode="auto">
          <a:xfrm>
            <a:off x="4742017" y="640080"/>
            <a:ext cx="6798082" cy="557784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2BFD6A3D-09D4-4EFC-BD8E-D858D22755A6}"/>
              </a:ext>
            </a:extLst>
          </p:cNvPr>
          <p:cNvSpPr>
            <a:spLocks noGrp="1"/>
          </p:cNvSpPr>
          <p:nvPr>
            <p:ph type="ftr" sz="quarter" idx="11"/>
          </p:nvPr>
        </p:nvSpPr>
        <p:spPr>
          <a:xfrm>
            <a:off x="4742017" y="6459785"/>
            <a:ext cx="3757243" cy="365125"/>
          </a:xfrm>
        </p:spPr>
        <p:txBody>
          <a:bodyPr vert="horz" lIns="91440" tIns="45720" rIns="91440" bIns="45720" rtlCol="0" anchor="ctr">
            <a:normAutofit/>
          </a:bodyPr>
          <a:lstStyle/>
          <a:p>
            <a:pPr algn="l">
              <a:spcAft>
                <a:spcPts val="600"/>
              </a:spcAft>
            </a:pPr>
            <a:r>
              <a:rPr lang="en-US" kern="1200" cap="all" baseline="0" dirty="0">
                <a:solidFill>
                  <a:schemeClr val="tx2"/>
                </a:solidFill>
                <a:latin typeface="+mn-lt"/>
                <a:ea typeface="+mn-ea"/>
                <a:cs typeface="+mn-cs"/>
              </a:rPr>
              <a:t>EDUGLOBE</a:t>
            </a:r>
          </a:p>
        </p:txBody>
      </p:sp>
      <p:sp>
        <p:nvSpPr>
          <p:cNvPr id="13" name="Rectangle 12">
            <a:extLst>
              <a:ext uri="{FF2B5EF4-FFF2-40B4-BE49-F238E27FC236}">
                <a16:creationId xmlns:a16="http://schemas.microsoft.com/office/drawing/2014/main" id="{2BC6CB2F-4991-40D8-9C41-BDF1A12568B6}"/>
              </a:ext>
            </a:extLst>
          </p:cNvPr>
          <p:cNvSpPr>
            <a:spLocks noChangeArrowheads="1"/>
          </p:cNvSpPr>
          <p:nvPr/>
        </p:nvSpPr>
        <p:spPr bwMode="auto">
          <a:xfrm>
            <a:off x="4742017" y="5660136"/>
            <a:ext cx="6798082" cy="557784"/>
          </a:xfrm>
          <a:prstGeom prst="rect">
            <a:avLst/>
          </a:prstGeom>
          <a:solidFill>
            <a:srgbClr val="000000">
              <a:alpha val="50000"/>
            </a:srgbClr>
          </a:solid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spcBef>
                <a:spcPct val="0"/>
              </a:spcBef>
              <a:spcAft>
                <a:spcPts val="600"/>
              </a:spcAft>
              <a:buClrTx/>
              <a:buSzTx/>
              <a:buFontTx/>
              <a:buNone/>
              <a:tabLst/>
            </a:pPr>
            <a:r>
              <a:rPr kumimoji="0" lang="tr-TR" altLang="en-US" sz="1300" b="0" i="0" u="none" strike="noStrike" cap="none" normalizeH="0" baseline="0">
                <a:ln>
                  <a:noFill/>
                </a:ln>
                <a:solidFill>
                  <a:srgbClr val="FFFFFF"/>
                </a:solidFill>
                <a:effectLst/>
              </a:rPr>
              <a:t>Rüzgâr gülleri (Hydrotam 3D Pro) </a:t>
            </a:r>
          </a:p>
        </p:txBody>
      </p:sp>
    </p:spTree>
    <p:extLst>
      <p:ext uri="{BB962C8B-B14F-4D97-AF65-F5344CB8AC3E}">
        <p14:creationId xmlns:p14="http://schemas.microsoft.com/office/powerpoint/2010/main" val="2214373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2C717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784B121A-9E4D-4744-852B-43EF24783BEB}"/>
              </a:ext>
            </a:extLst>
          </p:cNvPr>
          <p:cNvSpPr txBox="1"/>
          <p:nvPr/>
        </p:nvSpPr>
        <p:spPr>
          <a:xfrm>
            <a:off x="170092" y="491697"/>
            <a:ext cx="3710638" cy="6366303"/>
          </a:xfrm>
          <a:prstGeom prst="rect">
            <a:avLst/>
          </a:prstGeom>
        </p:spPr>
        <p:txBody>
          <a:bodyPr vert="horz" lIns="0" tIns="45720" rIns="0" bIns="45720" rtlCol="0">
            <a:noAutofit/>
          </a:bodyPr>
          <a:lstStyle/>
          <a:p>
            <a:pPr marL="0" marR="0">
              <a:lnSpc>
                <a:spcPct val="90000"/>
              </a:lnSpc>
              <a:spcBef>
                <a:spcPts val="0"/>
              </a:spcBef>
              <a:spcAft>
                <a:spcPts val="600"/>
              </a:spcAft>
              <a:buClr>
                <a:schemeClr val="accent1"/>
              </a:buClr>
              <a:buFont typeface="Calibri" panose="020F0502020204030204" pitchFamily="34" charset="0"/>
            </a:pPr>
            <a:r>
              <a:rPr lang="en-US" dirty="0" err="1">
                <a:solidFill>
                  <a:srgbClr val="FFFFFF"/>
                </a:solidFill>
                <a:effectLst/>
              </a:rPr>
              <a:t>En</a:t>
            </a:r>
            <a:r>
              <a:rPr lang="en-US" dirty="0">
                <a:solidFill>
                  <a:srgbClr val="FFFFFF"/>
                </a:solidFill>
                <a:effectLst/>
              </a:rPr>
              <a:t> </a:t>
            </a:r>
            <a:r>
              <a:rPr lang="en-US" dirty="0" err="1">
                <a:solidFill>
                  <a:srgbClr val="FFFFFF"/>
                </a:solidFill>
                <a:effectLst/>
              </a:rPr>
              <a:t>büyük</a:t>
            </a:r>
            <a:r>
              <a:rPr lang="en-US" dirty="0">
                <a:solidFill>
                  <a:srgbClr val="FFFFFF"/>
                </a:solidFill>
                <a:effectLst/>
              </a:rPr>
              <a:t> </a:t>
            </a:r>
            <a:r>
              <a:rPr lang="en-US" dirty="0" err="1">
                <a:solidFill>
                  <a:srgbClr val="FFFFFF"/>
                </a:solidFill>
                <a:effectLst/>
              </a:rPr>
              <a:t>değer</a:t>
            </a:r>
            <a:r>
              <a:rPr lang="en-US" dirty="0">
                <a:solidFill>
                  <a:srgbClr val="FFFFFF"/>
                </a:solidFill>
                <a:effectLst/>
              </a:rPr>
              <a:t> </a:t>
            </a:r>
            <a:r>
              <a:rPr lang="en-US" dirty="0" err="1">
                <a:solidFill>
                  <a:srgbClr val="FFFFFF"/>
                </a:solidFill>
                <a:effectLst/>
              </a:rPr>
              <a:t>istatistiğinde</a:t>
            </a:r>
            <a:r>
              <a:rPr lang="en-US" dirty="0">
                <a:solidFill>
                  <a:srgbClr val="FFFFFF"/>
                </a:solidFill>
                <a:effectLst/>
              </a:rPr>
              <a:t> </a:t>
            </a:r>
            <a:r>
              <a:rPr lang="en-US" dirty="0" err="1">
                <a:solidFill>
                  <a:srgbClr val="FFFFFF"/>
                </a:solidFill>
                <a:effectLst/>
              </a:rPr>
              <a:t>ise</a:t>
            </a:r>
            <a:r>
              <a:rPr lang="en-US" dirty="0">
                <a:solidFill>
                  <a:srgbClr val="FFFFFF"/>
                </a:solidFill>
                <a:effectLst/>
              </a:rPr>
              <a:t>, </a:t>
            </a:r>
            <a:r>
              <a:rPr lang="en-US" dirty="0" err="1">
                <a:solidFill>
                  <a:srgbClr val="FFFFFF"/>
                </a:solidFill>
                <a:effectLst/>
              </a:rPr>
              <a:t>meteoroloji</a:t>
            </a:r>
            <a:r>
              <a:rPr lang="en-US" dirty="0">
                <a:solidFill>
                  <a:srgbClr val="FFFFFF"/>
                </a:solidFill>
                <a:effectLst/>
              </a:rPr>
              <a:t> </a:t>
            </a:r>
            <a:r>
              <a:rPr lang="en-US" dirty="0" err="1">
                <a:solidFill>
                  <a:srgbClr val="FFFFFF"/>
                </a:solidFill>
                <a:effectLst/>
              </a:rPr>
              <a:t>istasyonlarının</a:t>
            </a:r>
            <a:r>
              <a:rPr lang="en-US" dirty="0">
                <a:solidFill>
                  <a:srgbClr val="FFFFFF"/>
                </a:solidFill>
                <a:effectLst/>
              </a:rPr>
              <a:t> </a:t>
            </a:r>
            <a:r>
              <a:rPr lang="en-US" dirty="0" err="1">
                <a:solidFill>
                  <a:srgbClr val="FFFFFF"/>
                </a:solidFill>
                <a:effectLst/>
              </a:rPr>
              <a:t>kurulduğu</a:t>
            </a:r>
            <a:r>
              <a:rPr lang="en-US" dirty="0">
                <a:solidFill>
                  <a:srgbClr val="FFFFFF"/>
                </a:solidFill>
                <a:effectLst/>
              </a:rPr>
              <a:t> </a:t>
            </a:r>
            <a:r>
              <a:rPr lang="en-US" dirty="0" err="1">
                <a:solidFill>
                  <a:srgbClr val="FFFFFF"/>
                </a:solidFill>
                <a:effectLst/>
              </a:rPr>
              <a:t>tarihten</a:t>
            </a:r>
            <a:r>
              <a:rPr lang="en-US" dirty="0">
                <a:solidFill>
                  <a:srgbClr val="FFFFFF"/>
                </a:solidFill>
                <a:effectLst/>
              </a:rPr>
              <a:t> 2019 </a:t>
            </a:r>
            <a:r>
              <a:rPr lang="en-US" dirty="0" err="1">
                <a:solidFill>
                  <a:srgbClr val="FFFFFF"/>
                </a:solidFill>
                <a:effectLst/>
              </a:rPr>
              <a:t>yılına</a:t>
            </a:r>
            <a:r>
              <a:rPr lang="en-US" dirty="0">
                <a:solidFill>
                  <a:srgbClr val="FFFFFF"/>
                </a:solidFill>
                <a:effectLst/>
              </a:rPr>
              <a:t> </a:t>
            </a:r>
            <a:r>
              <a:rPr lang="en-US" dirty="0" err="1">
                <a:solidFill>
                  <a:srgbClr val="FFFFFF"/>
                </a:solidFill>
                <a:effectLst/>
              </a:rPr>
              <a:t>kadar</a:t>
            </a:r>
            <a:r>
              <a:rPr lang="en-US" dirty="0">
                <a:solidFill>
                  <a:srgbClr val="FFFFFF"/>
                </a:solidFill>
                <a:effectLst/>
              </a:rPr>
              <a:t> </a:t>
            </a:r>
            <a:r>
              <a:rPr lang="en-US" dirty="0" err="1">
                <a:solidFill>
                  <a:srgbClr val="FFFFFF"/>
                </a:solidFill>
                <a:effectLst/>
              </a:rPr>
              <a:t>ölçülen</a:t>
            </a:r>
            <a:r>
              <a:rPr lang="en-US" dirty="0">
                <a:solidFill>
                  <a:srgbClr val="FFFFFF"/>
                </a:solidFill>
                <a:effectLst/>
              </a:rPr>
              <a:t> </a:t>
            </a:r>
            <a:r>
              <a:rPr lang="en-US" dirty="0" err="1">
                <a:solidFill>
                  <a:srgbClr val="FFFFFF"/>
                </a:solidFill>
                <a:effectLst/>
              </a:rPr>
              <a:t>tüm</a:t>
            </a:r>
            <a:r>
              <a:rPr lang="en-US" dirty="0">
                <a:solidFill>
                  <a:srgbClr val="FFFFFF"/>
                </a:solidFill>
                <a:effectLst/>
              </a:rPr>
              <a:t> </a:t>
            </a:r>
            <a:r>
              <a:rPr lang="en-US" dirty="0" err="1">
                <a:solidFill>
                  <a:srgbClr val="FFFFFF"/>
                </a:solidFill>
                <a:effectLst/>
              </a:rPr>
              <a:t>saatlik</a:t>
            </a:r>
            <a:r>
              <a:rPr lang="en-US" dirty="0">
                <a:solidFill>
                  <a:srgbClr val="FFFFFF"/>
                </a:solidFill>
                <a:effectLst/>
              </a:rPr>
              <a:t> </a:t>
            </a:r>
            <a:r>
              <a:rPr lang="en-US" dirty="0" err="1">
                <a:solidFill>
                  <a:srgbClr val="FFFFFF"/>
                </a:solidFill>
                <a:effectLst/>
              </a:rPr>
              <a:t>verilerin</a:t>
            </a:r>
            <a:r>
              <a:rPr lang="en-US" dirty="0">
                <a:solidFill>
                  <a:srgbClr val="FFFFFF"/>
                </a:solidFill>
                <a:effectLst/>
              </a:rPr>
              <a:t> </a:t>
            </a:r>
            <a:r>
              <a:rPr lang="en-US" dirty="0" err="1">
                <a:solidFill>
                  <a:srgbClr val="FFFFFF"/>
                </a:solidFill>
                <a:effectLst/>
              </a:rPr>
              <a:t>içinden</a:t>
            </a:r>
            <a:r>
              <a:rPr lang="en-US" dirty="0">
                <a:solidFill>
                  <a:srgbClr val="FFFFFF"/>
                </a:solidFill>
                <a:effectLst/>
              </a:rPr>
              <a:t> </a:t>
            </a:r>
            <a:r>
              <a:rPr lang="en-US" dirty="0" err="1">
                <a:solidFill>
                  <a:srgbClr val="FFFFFF"/>
                </a:solidFill>
                <a:effectLst/>
              </a:rPr>
              <a:t>yıllık</a:t>
            </a:r>
            <a:r>
              <a:rPr lang="en-US" dirty="0">
                <a:solidFill>
                  <a:srgbClr val="FFFFFF"/>
                </a:solidFill>
                <a:effectLst/>
              </a:rPr>
              <a:t> </a:t>
            </a:r>
            <a:r>
              <a:rPr lang="en-US" dirty="0" err="1">
                <a:solidFill>
                  <a:srgbClr val="FFFFFF"/>
                </a:solidFill>
                <a:effectLst/>
              </a:rPr>
              <a:t>en</a:t>
            </a:r>
            <a:r>
              <a:rPr lang="en-US" dirty="0">
                <a:solidFill>
                  <a:srgbClr val="FFFFFF"/>
                </a:solidFill>
                <a:effectLst/>
              </a:rPr>
              <a:t> </a:t>
            </a:r>
            <a:r>
              <a:rPr lang="en-US" dirty="0" err="1">
                <a:solidFill>
                  <a:srgbClr val="FFFFFF"/>
                </a:solidFill>
                <a:effectLst/>
              </a:rPr>
              <a:t>büyük</a:t>
            </a:r>
            <a:r>
              <a:rPr lang="en-US" dirty="0">
                <a:solidFill>
                  <a:srgbClr val="FFFFFF"/>
                </a:solidFill>
                <a:effectLst/>
              </a:rPr>
              <a:t> </a:t>
            </a:r>
            <a:r>
              <a:rPr lang="en-US" dirty="0" err="1">
                <a:solidFill>
                  <a:srgbClr val="FFFFFF"/>
                </a:solidFill>
                <a:effectLst/>
              </a:rPr>
              <a:t>rüzgâr</a:t>
            </a:r>
            <a:r>
              <a:rPr lang="en-US" dirty="0">
                <a:solidFill>
                  <a:srgbClr val="FFFFFF"/>
                </a:solidFill>
                <a:effectLst/>
              </a:rPr>
              <a:t> </a:t>
            </a:r>
            <a:r>
              <a:rPr lang="en-US" dirty="0" err="1">
                <a:solidFill>
                  <a:srgbClr val="FFFFFF"/>
                </a:solidFill>
                <a:effectLst/>
              </a:rPr>
              <a:t>hızları</a:t>
            </a:r>
            <a:r>
              <a:rPr lang="en-US" dirty="0">
                <a:solidFill>
                  <a:srgbClr val="FFFFFF"/>
                </a:solidFill>
                <a:effectLst/>
              </a:rPr>
              <a:t> </a:t>
            </a:r>
            <a:r>
              <a:rPr lang="en-US" dirty="0" err="1">
                <a:solidFill>
                  <a:srgbClr val="FFFFFF"/>
                </a:solidFill>
                <a:effectLst/>
              </a:rPr>
              <a:t>kullanılmıştır</a:t>
            </a:r>
            <a:r>
              <a:rPr lang="en-US" dirty="0">
                <a:solidFill>
                  <a:srgbClr val="FFFFFF"/>
                </a:solidFill>
                <a:effectLst/>
              </a:rPr>
              <a:t>.  </a:t>
            </a:r>
            <a:r>
              <a:rPr lang="en-US" dirty="0" err="1">
                <a:solidFill>
                  <a:srgbClr val="FFFFFF"/>
                </a:solidFill>
                <a:effectLst/>
              </a:rPr>
              <a:t>Yıllık</a:t>
            </a:r>
            <a:r>
              <a:rPr lang="en-US" dirty="0">
                <a:solidFill>
                  <a:srgbClr val="FFFFFF"/>
                </a:solidFill>
                <a:effectLst/>
              </a:rPr>
              <a:t> </a:t>
            </a:r>
            <a:r>
              <a:rPr lang="en-US" dirty="0" err="1">
                <a:solidFill>
                  <a:srgbClr val="FFFFFF"/>
                </a:solidFill>
                <a:effectLst/>
              </a:rPr>
              <a:t>en</a:t>
            </a:r>
            <a:r>
              <a:rPr lang="en-US" dirty="0">
                <a:solidFill>
                  <a:srgbClr val="FFFFFF"/>
                </a:solidFill>
                <a:effectLst/>
              </a:rPr>
              <a:t> </a:t>
            </a:r>
            <a:r>
              <a:rPr lang="en-US" dirty="0" err="1">
                <a:solidFill>
                  <a:srgbClr val="FFFFFF"/>
                </a:solidFill>
                <a:effectLst/>
              </a:rPr>
              <a:t>büyük</a:t>
            </a:r>
            <a:r>
              <a:rPr lang="en-US" dirty="0">
                <a:solidFill>
                  <a:srgbClr val="FFFFFF"/>
                </a:solidFill>
                <a:effectLst/>
              </a:rPr>
              <a:t> </a:t>
            </a:r>
            <a:r>
              <a:rPr lang="en-US" dirty="0" err="1">
                <a:solidFill>
                  <a:srgbClr val="FFFFFF"/>
                </a:solidFill>
                <a:effectLst/>
              </a:rPr>
              <a:t>rüzgâr</a:t>
            </a:r>
            <a:r>
              <a:rPr lang="en-US" dirty="0">
                <a:solidFill>
                  <a:srgbClr val="FFFFFF"/>
                </a:solidFill>
                <a:effectLst/>
              </a:rPr>
              <a:t> </a:t>
            </a:r>
            <a:r>
              <a:rPr lang="en-US" dirty="0" err="1">
                <a:solidFill>
                  <a:srgbClr val="FFFFFF"/>
                </a:solidFill>
                <a:effectLst/>
              </a:rPr>
              <a:t>hızları</a:t>
            </a:r>
            <a:r>
              <a:rPr lang="en-US" dirty="0">
                <a:solidFill>
                  <a:srgbClr val="FFFFFF"/>
                </a:solidFill>
                <a:effectLst/>
              </a:rPr>
              <a:t> Gumbel </a:t>
            </a:r>
            <a:r>
              <a:rPr lang="en-US" dirty="0" err="1">
                <a:solidFill>
                  <a:srgbClr val="FFFFFF"/>
                </a:solidFill>
                <a:effectLst/>
              </a:rPr>
              <a:t>olasılık</a:t>
            </a:r>
            <a:r>
              <a:rPr lang="en-US" dirty="0">
                <a:solidFill>
                  <a:srgbClr val="FFFFFF"/>
                </a:solidFill>
                <a:effectLst/>
              </a:rPr>
              <a:t> </a:t>
            </a:r>
            <a:r>
              <a:rPr lang="en-US" dirty="0" err="1">
                <a:solidFill>
                  <a:srgbClr val="FFFFFF"/>
                </a:solidFill>
                <a:effectLst/>
              </a:rPr>
              <a:t>dağılımı</a:t>
            </a:r>
            <a:r>
              <a:rPr lang="en-US" dirty="0">
                <a:solidFill>
                  <a:srgbClr val="FFFFFF"/>
                </a:solidFill>
                <a:effectLst/>
              </a:rPr>
              <a:t> </a:t>
            </a:r>
            <a:r>
              <a:rPr lang="en-US" dirty="0" err="1">
                <a:solidFill>
                  <a:srgbClr val="FFFFFF"/>
                </a:solidFill>
                <a:effectLst/>
              </a:rPr>
              <a:t>ile</a:t>
            </a:r>
            <a:r>
              <a:rPr lang="en-US" dirty="0">
                <a:solidFill>
                  <a:srgbClr val="FFFFFF"/>
                </a:solidFill>
                <a:effectLst/>
              </a:rPr>
              <a:t> </a:t>
            </a:r>
            <a:r>
              <a:rPr lang="en-US" dirty="0" err="1">
                <a:solidFill>
                  <a:srgbClr val="FFFFFF"/>
                </a:solidFill>
                <a:effectLst/>
              </a:rPr>
              <a:t>incelenmiş</a:t>
            </a:r>
            <a:r>
              <a:rPr lang="en-US" dirty="0">
                <a:solidFill>
                  <a:srgbClr val="FFFFFF"/>
                </a:solidFill>
                <a:effectLst/>
              </a:rPr>
              <a:t> </a:t>
            </a:r>
            <a:r>
              <a:rPr lang="en-US" dirty="0" err="1">
                <a:solidFill>
                  <a:srgbClr val="FFFFFF"/>
                </a:solidFill>
                <a:effectLst/>
              </a:rPr>
              <a:t>ve</a:t>
            </a:r>
            <a:r>
              <a:rPr lang="en-US" dirty="0">
                <a:solidFill>
                  <a:srgbClr val="FFFFFF"/>
                </a:solidFill>
                <a:effectLst/>
              </a:rPr>
              <a:t> Gumbel </a:t>
            </a:r>
            <a:r>
              <a:rPr lang="en-US" dirty="0" err="1">
                <a:solidFill>
                  <a:srgbClr val="FFFFFF"/>
                </a:solidFill>
                <a:effectLst/>
              </a:rPr>
              <a:t>dağılım</a:t>
            </a:r>
            <a:r>
              <a:rPr lang="en-US" dirty="0">
                <a:solidFill>
                  <a:srgbClr val="FFFFFF"/>
                </a:solidFill>
                <a:effectLst/>
              </a:rPr>
              <a:t> </a:t>
            </a:r>
            <a:r>
              <a:rPr lang="en-US" dirty="0" err="1">
                <a:solidFill>
                  <a:srgbClr val="FFFFFF"/>
                </a:solidFill>
                <a:effectLst/>
              </a:rPr>
              <a:t>kağıdına</a:t>
            </a:r>
            <a:r>
              <a:rPr lang="en-US" dirty="0">
                <a:solidFill>
                  <a:srgbClr val="FFFFFF"/>
                </a:solidFill>
                <a:effectLst/>
              </a:rPr>
              <a:t> </a:t>
            </a:r>
            <a:r>
              <a:rPr lang="en-US" dirty="0" err="1">
                <a:solidFill>
                  <a:srgbClr val="FFFFFF"/>
                </a:solidFill>
                <a:effectLst/>
              </a:rPr>
              <a:t>yerleştirilerek</a:t>
            </a:r>
            <a:r>
              <a:rPr lang="en-US" dirty="0">
                <a:solidFill>
                  <a:srgbClr val="FFFFFF"/>
                </a:solidFill>
                <a:effectLst/>
              </a:rPr>
              <a:t> </a:t>
            </a:r>
            <a:r>
              <a:rPr lang="en-US" dirty="0" err="1">
                <a:solidFill>
                  <a:srgbClr val="FFFFFF"/>
                </a:solidFill>
                <a:effectLst/>
              </a:rPr>
              <a:t>sunulmuştur</a:t>
            </a:r>
            <a:r>
              <a:rPr lang="en-US" dirty="0">
                <a:solidFill>
                  <a:srgbClr val="FFFFFF"/>
                </a:solidFill>
                <a:effectLst/>
              </a:rPr>
              <a:t>.  </a:t>
            </a:r>
            <a:r>
              <a:rPr lang="en-US" dirty="0" err="1">
                <a:solidFill>
                  <a:srgbClr val="FFFFFF"/>
                </a:solidFill>
                <a:effectLst/>
              </a:rPr>
              <a:t>Noktalara</a:t>
            </a:r>
            <a:r>
              <a:rPr lang="en-US" dirty="0">
                <a:solidFill>
                  <a:srgbClr val="FFFFFF"/>
                </a:solidFill>
                <a:effectLst/>
              </a:rPr>
              <a:t> </a:t>
            </a:r>
            <a:r>
              <a:rPr lang="en-US" dirty="0" err="1">
                <a:solidFill>
                  <a:srgbClr val="FFFFFF"/>
                </a:solidFill>
                <a:effectLst/>
              </a:rPr>
              <a:t>en</a:t>
            </a:r>
            <a:r>
              <a:rPr lang="en-US" dirty="0">
                <a:solidFill>
                  <a:srgbClr val="FFFFFF"/>
                </a:solidFill>
                <a:effectLst/>
              </a:rPr>
              <a:t> </a:t>
            </a:r>
            <a:r>
              <a:rPr lang="en-US" dirty="0" err="1">
                <a:solidFill>
                  <a:srgbClr val="FFFFFF"/>
                </a:solidFill>
                <a:effectLst/>
              </a:rPr>
              <a:t>iyi</a:t>
            </a:r>
            <a:r>
              <a:rPr lang="en-US" dirty="0">
                <a:solidFill>
                  <a:srgbClr val="FFFFFF"/>
                </a:solidFill>
                <a:effectLst/>
              </a:rPr>
              <a:t> </a:t>
            </a:r>
            <a:r>
              <a:rPr lang="en-US" dirty="0" err="1">
                <a:solidFill>
                  <a:srgbClr val="FFFFFF"/>
                </a:solidFill>
                <a:effectLst/>
              </a:rPr>
              <a:t>uyan</a:t>
            </a:r>
            <a:r>
              <a:rPr lang="en-US" dirty="0">
                <a:solidFill>
                  <a:srgbClr val="FFFFFF"/>
                </a:solidFill>
                <a:effectLst/>
              </a:rPr>
              <a:t> </a:t>
            </a:r>
            <a:r>
              <a:rPr lang="en-US" dirty="0" err="1">
                <a:solidFill>
                  <a:srgbClr val="FFFFFF"/>
                </a:solidFill>
                <a:effectLst/>
              </a:rPr>
              <a:t>doğru</a:t>
            </a:r>
            <a:r>
              <a:rPr lang="en-US" dirty="0">
                <a:solidFill>
                  <a:srgbClr val="FFFFFF"/>
                </a:solidFill>
                <a:effectLst/>
              </a:rPr>
              <a:t> </a:t>
            </a:r>
            <a:r>
              <a:rPr lang="en-US" dirty="0" err="1">
                <a:solidFill>
                  <a:srgbClr val="FFFFFF"/>
                </a:solidFill>
                <a:effectLst/>
              </a:rPr>
              <a:t>çizilmiş</a:t>
            </a:r>
            <a:r>
              <a:rPr lang="en-US" dirty="0">
                <a:solidFill>
                  <a:srgbClr val="FFFFFF"/>
                </a:solidFill>
                <a:effectLst/>
              </a:rPr>
              <a:t> </a:t>
            </a:r>
            <a:r>
              <a:rPr lang="en-US" dirty="0" err="1">
                <a:solidFill>
                  <a:srgbClr val="FFFFFF"/>
                </a:solidFill>
                <a:effectLst/>
              </a:rPr>
              <a:t>ve</a:t>
            </a:r>
            <a:r>
              <a:rPr lang="en-US" dirty="0">
                <a:solidFill>
                  <a:srgbClr val="FFFFFF"/>
                </a:solidFill>
                <a:effectLst/>
              </a:rPr>
              <a:t> </a:t>
            </a:r>
            <a:r>
              <a:rPr lang="en-US" dirty="0" err="1">
                <a:solidFill>
                  <a:srgbClr val="FFFFFF"/>
                </a:solidFill>
                <a:effectLst/>
              </a:rPr>
              <a:t>verilerin</a:t>
            </a:r>
            <a:r>
              <a:rPr lang="en-US" dirty="0">
                <a:solidFill>
                  <a:srgbClr val="FFFFFF"/>
                </a:solidFill>
                <a:effectLst/>
              </a:rPr>
              <a:t> </a:t>
            </a:r>
            <a:r>
              <a:rPr lang="en-US" dirty="0" err="1">
                <a:solidFill>
                  <a:srgbClr val="FFFFFF"/>
                </a:solidFill>
                <a:effectLst/>
              </a:rPr>
              <a:t>kapsadığı</a:t>
            </a:r>
            <a:r>
              <a:rPr lang="en-US" dirty="0">
                <a:solidFill>
                  <a:srgbClr val="FFFFFF"/>
                </a:solidFill>
                <a:effectLst/>
              </a:rPr>
              <a:t> </a:t>
            </a:r>
            <a:r>
              <a:rPr lang="en-US" dirty="0" err="1">
                <a:solidFill>
                  <a:srgbClr val="FFFFFF"/>
                </a:solidFill>
                <a:effectLst/>
              </a:rPr>
              <a:t>süre</a:t>
            </a:r>
            <a:r>
              <a:rPr lang="en-US" dirty="0">
                <a:solidFill>
                  <a:srgbClr val="FFFFFF"/>
                </a:solidFill>
                <a:effectLst/>
              </a:rPr>
              <a:t> </a:t>
            </a:r>
            <a:r>
              <a:rPr lang="en-US" dirty="0" err="1">
                <a:solidFill>
                  <a:srgbClr val="FFFFFF"/>
                </a:solidFill>
                <a:effectLst/>
              </a:rPr>
              <a:t>dışına</a:t>
            </a:r>
            <a:r>
              <a:rPr lang="en-US" dirty="0">
                <a:solidFill>
                  <a:srgbClr val="FFFFFF"/>
                </a:solidFill>
                <a:effectLst/>
              </a:rPr>
              <a:t> da </a:t>
            </a:r>
            <a:r>
              <a:rPr lang="en-US" dirty="0" err="1">
                <a:solidFill>
                  <a:srgbClr val="FFFFFF"/>
                </a:solidFill>
                <a:effectLst/>
              </a:rPr>
              <a:t>uzatılmıştır</a:t>
            </a:r>
            <a:r>
              <a:rPr lang="en-US" dirty="0">
                <a:solidFill>
                  <a:srgbClr val="FFFFFF"/>
                </a:solidFill>
                <a:effectLst/>
              </a:rPr>
              <a:t>. </a:t>
            </a:r>
            <a:r>
              <a:rPr lang="en-US" dirty="0" err="1">
                <a:solidFill>
                  <a:srgbClr val="FFFFFF"/>
                </a:solidFill>
                <a:effectLst/>
              </a:rPr>
              <a:t>Herhangi</a:t>
            </a:r>
            <a:r>
              <a:rPr lang="en-US" dirty="0">
                <a:solidFill>
                  <a:srgbClr val="FFFFFF"/>
                </a:solidFill>
                <a:effectLst/>
              </a:rPr>
              <a:t> </a:t>
            </a:r>
            <a:r>
              <a:rPr lang="en-US" dirty="0" err="1">
                <a:solidFill>
                  <a:srgbClr val="FFFFFF"/>
                </a:solidFill>
                <a:effectLst/>
              </a:rPr>
              <a:t>bir</a:t>
            </a:r>
            <a:r>
              <a:rPr lang="en-US" dirty="0">
                <a:solidFill>
                  <a:srgbClr val="FFFFFF"/>
                </a:solidFill>
                <a:effectLst/>
              </a:rPr>
              <a:t> </a:t>
            </a:r>
            <a:r>
              <a:rPr lang="en-US" dirty="0" err="1">
                <a:solidFill>
                  <a:srgbClr val="FFFFFF"/>
                </a:solidFill>
                <a:effectLst/>
              </a:rPr>
              <a:t>yineleme</a:t>
            </a:r>
            <a:r>
              <a:rPr lang="en-US" dirty="0">
                <a:solidFill>
                  <a:srgbClr val="FFFFFF"/>
                </a:solidFill>
                <a:effectLst/>
              </a:rPr>
              <a:t> </a:t>
            </a:r>
            <a:r>
              <a:rPr lang="en-US" dirty="0" err="1">
                <a:solidFill>
                  <a:srgbClr val="FFFFFF"/>
                </a:solidFill>
                <a:effectLst/>
              </a:rPr>
              <a:t>dönemiyle</a:t>
            </a:r>
            <a:r>
              <a:rPr lang="en-US" dirty="0">
                <a:solidFill>
                  <a:srgbClr val="FFFFFF"/>
                </a:solidFill>
                <a:effectLst/>
              </a:rPr>
              <a:t> </a:t>
            </a:r>
            <a:r>
              <a:rPr lang="en-US" dirty="0" err="1">
                <a:solidFill>
                  <a:srgbClr val="FFFFFF"/>
                </a:solidFill>
                <a:effectLst/>
              </a:rPr>
              <a:t>oluşması</a:t>
            </a:r>
            <a:r>
              <a:rPr lang="en-US" dirty="0">
                <a:solidFill>
                  <a:srgbClr val="FFFFFF"/>
                </a:solidFill>
                <a:effectLst/>
              </a:rPr>
              <a:t> </a:t>
            </a:r>
            <a:r>
              <a:rPr lang="en-US" dirty="0" err="1">
                <a:solidFill>
                  <a:srgbClr val="FFFFFF"/>
                </a:solidFill>
                <a:effectLst/>
              </a:rPr>
              <a:t>beklenen</a:t>
            </a:r>
            <a:r>
              <a:rPr lang="en-US" dirty="0">
                <a:solidFill>
                  <a:srgbClr val="FFFFFF"/>
                </a:solidFill>
                <a:effectLst/>
              </a:rPr>
              <a:t> </a:t>
            </a:r>
            <a:r>
              <a:rPr lang="en-US" dirty="0" err="1">
                <a:solidFill>
                  <a:srgbClr val="FFFFFF"/>
                </a:solidFill>
                <a:effectLst/>
              </a:rPr>
              <a:t>rüzgâr</a:t>
            </a:r>
            <a:r>
              <a:rPr lang="en-US" dirty="0">
                <a:solidFill>
                  <a:srgbClr val="FFFFFF"/>
                </a:solidFill>
                <a:effectLst/>
              </a:rPr>
              <a:t> </a:t>
            </a:r>
            <a:r>
              <a:rPr lang="en-US" dirty="0" err="1">
                <a:solidFill>
                  <a:srgbClr val="FFFFFF"/>
                </a:solidFill>
                <a:effectLst/>
              </a:rPr>
              <a:t>hızları</a:t>
            </a:r>
            <a:r>
              <a:rPr lang="en-US" dirty="0">
                <a:solidFill>
                  <a:srgbClr val="FFFFFF"/>
                </a:solidFill>
                <a:effectLst/>
              </a:rPr>
              <a:t>, </a:t>
            </a:r>
            <a:r>
              <a:rPr lang="en-US" dirty="0" err="1">
                <a:solidFill>
                  <a:srgbClr val="FFFFFF"/>
                </a:solidFill>
                <a:effectLst/>
              </a:rPr>
              <a:t>çizimin</a:t>
            </a:r>
            <a:r>
              <a:rPr lang="en-US" dirty="0">
                <a:solidFill>
                  <a:srgbClr val="FFFFFF"/>
                </a:solidFill>
                <a:effectLst/>
              </a:rPr>
              <a:t> </a:t>
            </a:r>
            <a:r>
              <a:rPr lang="en-US" dirty="0" err="1">
                <a:solidFill>
                  <a:srgbClr val="FFFFFF"/>
                </a:solidFill>
                <a:effectLst/>
              </a:rPr>
              <a:t>üst</a:t>
            </a:r>
            <a:r>
              <a:rPr lang="en-US" dirty="0">
                <a:solidFill>
                  <a:srgbClr val="FFFFFF"/>
                </a:solidFill>
                <a:effectLst/>
              </a:rPr>
              <a:t> </a:t>
            </a:r>
            <a:r>
              <a:rPr lang="en-US" dirty="0" err="1">
                <a:solidFill>
                  <a:srgbClr val="FFFFFF"/>
                </a:solidFill>
                <a:effectLst/>
              </a:rPr>
              <a:t>yatay</a:t>
            </a:r>
            <a:r>
              <a:rPr lang="en-US" dirty="0">
                <a:solidFill>
                  <a:srgbClr val="FFFFFF"/>
                </a:solidFill>
                <a:effectLst/>
              </a:rPr>
              <a:t> </a:t>
            </a:r>
            <a:r>
              <a:rPr lang="en-US" dirty="0" err="1">
                <a:solidFill>
                  <a:srgbClr val="FFFFFF"/>
                </a:solidFill>
                <a:effectLst/>
              </a:rPr>
              <a:t>ekseninde</a:t>
            </a:r>
            <a:r>
              <a:rPr lang="en-US" dirty="0">
                <a:solidFill>
                  <a:srgbClr val="FFFFFF"/>
                </a:solidFill>
                <a:effectLst/>
              </a:rPr>
              <a:t> </a:t>
            </a:r>
            <a:r>
              <a:rPr lang="en-US" dirty="0" err="1">
                <a:solidFill>
                  <a:srgbClr val="FFFFFF"/>
                </a:solidFill>
                <a:effectLst/>
              </a:rPr>
              <a:t>gösterilmektedir</a:t>
            </a:r>
            <a:r>
              <a:rPr lang="en-US" dirty="0">
                <a:solidFill>
                  <a:srgbClr val="FFFFFF"/>
                </a:solidFill>
                <a:effectLst/>
              </a:rPr>
              <a:t>.</a:t>
            </a:r>
          </a:p>
          <a:p>
            <a:pPr marL="0" marR="0">
              <a:lnSpc>
                <a:spcPct val="90000"/>
              </a:lnSpc>
              <a:spcBef>
                <a:spcPts val="0"/>
              </a:spcBef>
              <a:spcAft>
                <a:spcPts val="600"/>
              </a:spcAft>
              <a:buClr>
                <a:schemeClr val="accent1"/>
              </a:buClr>
              <a:buFont typeface="Calibri" panose="020F0502020204030204" pitchFamily="34" charset="0"/>
            </a:pPr>
            <a:r>
              <a:rPr lang="en-US" dirty="0" err="1">
                <a:solidFill>
                  <a:srgbClr val="FFFFFF"/>
                </a:solidFill>
                <a:effectLst/>
              </a:rPr>
              <a:t>Uzun</a:t>
            </a:r>
            <a:r>
              <a:rPr lang="en-US" dirty="0">
                <a:solidFill>
                  <a:srgbClr val="FFFFFF"/>
                </a:solidFill>
                <a:effectLst/>
              </a:rPr>
              <a:t> </a:t>
            </a:r>
            <a:r>
              <a:rPr lang="en-US" dirty="0" err="1">
                <a:solidFill>
                  <a:srgbClr val="FFFFFF"/>
                </a:solidFill>
                <a:effectLst/>
              </a:rPr>
              <a:t>dönem</a:t>
            </a:r>
            <a:r>
              <a:rPr lang="en-US" dirty="0">
                <a:solidFill>
                  <a:srgbClr val="FFFFFF"/>
                </a:solidFill>
                <a:effectLst/>
              </a:rPr>
              <a:t> </a:t>
            </a:r>
            <a:r>
              <a:rPr lang="en-US" dirty="0" err="1">
                <a:solidFill>
                  <a:srgbClr val="FFFFFF"/>
                </a:solidFill>
                <a:effectLst/>
              </a:rPr>
              <a:t>ve</a:t>
            </a:r>
            <a:r>
              <a:rPr lang="en-US" dirty="0">
                <a:solidFill>
                  <a:srgbClr val="FFFFFF"/>
                </a:solidFill>
                <a:effectLst/>
              </a:rPr>
              <a:t> </a:t>
            </a:r>
            <a:r>
              <a:rPr lang="en-US" dirty="0" err="1">
                <a:solidFill>
                  <a:srgbClr val="FFFFFF"/>
                </a:solidFill>
                <a:effectLst/>
              </a:rPr>
              <a:t>en</a:t>
            </a:r>
            <a:r>
              <a:rPr lang="en-US" dirty="0">
                <a:solidFill>
                  <a:srgbClr val="FFFFFF"/>
                </a:solidFill>
                <a:effectLst/>
              </a:rPr>
              <a:t> </a:t>
            </a:r>
            <a:r>
              <a:rPr lang="en-US" dirty="0" err="1">
                <a:solidFill>
                  <a:srgbClr val="FFFFFF"/>
                </a:solidFill>
                <a:effectLst/>
              </a:rPr>
              <a:t>büyük</a:t>
            </a:r>
            <a:r>
              <a:rPr lang="en-US" dirty="0">
                <a:solidFill>
                  <a:srgbClr val="FFFFFF"/>
                </a:solidFill>
                <a:effectLst/>
              </a:rPr>
              <a:t> </a:t>
            </a:r>
            <a:r>
              <a:rPr lang="en-US" dirty="0" err="1">
                <a:solidFill>
                  <a:srgbClr val="FFFFFF"/>
                </a:solidFill>
                <a:effectLst/>
              </a:rPr>
              <a:t>değer</a:t>
            </a:r>
            <a:r>
              <a:rPr lang="en-US" dirty="0">
                <a:solidFill>
                  <a:srgbClr val="FFFFFF"/>
                </a:solidFill>
                <a:effectLst/>
              </a:rPr>
              <a:t> </a:t>
            </a:r>
            <a:r>
              <a:rPr lang="en-US" dirty="0" err="1">
                <a:solidFill>
                  <a:srgbClr val="FFFFFF"/>
                </a:solidFill>
                <a:effectLst/>
              </a:rPr>
              <a:t>istatistikleri</a:t>
            </a:r>
            <a:r>
              <a:rPr lang="en-US" dirty="0">
                <a:solidFill>
                  <a:srgbClr val="FFFFFF"/>
                </a:solidFill>
                <a:effectLst/>
              </a:rPr>
              <a:t>, </a:t>
            </a:r>
            <a:r>
              <a:rPr lang="en-US" dirty="0" err="1">
                <a:solidFill>
                  <a:srgbClr val="FFFFFF"/>
                </a:solidFill>
                <a:effectLst/>
              </a:rPr>
              <a:t>Türkiye</a:t>
            </a:r>
            <a:r>
              <a:rPr lang="en-US" dirty="0">
                <a:solidFill>
                  <a:srgbClr val="FFFFFF"/>
                </a:solidFill>
                <a:effectLst/>
              </a:rPr>
              <a:t> </a:t>
            </a:r>
            <a:r>
              <a:rPr lang="en-US" dirty="0" err="1">
                <a:solidFill>
                  <a:srgbClr val="FFFFFF"/>
                </a:solidFill>
                <a:effectLst/>
              </a:rPr>
              <a:t>denizel</a:t>
            </a:r>
            <a:r>
              <a:rPr lang="en-US" dirty="0">
                <a:solidFill>
                  <a:srgbClr val="FFFFFF"/>
                </a:solidFill>
                <a:effectLst/>
              </a:rPr>
              <a:t> </a:t>
            </a:r>
            <a:r>
              <a:rPr lang="en-US" dirty="0" err="1">
                <a:solidFill>
                  <a:srgbClr val="FFFFFF"/>
                </a:solidFill>
                <a:effectLst/>
              </a:rPr>
              <a:t>alanını</a:t>
            </a:r>
            <a:r>
              <a:rPr lang="en-US" dirty="0">
                <a:solidFill>
                  <a:srgbClr val="FFFFFF"/>
                </a:solidFill>
                <a:effectLst/>
              </a:rPr>
              <a:t> </a:t>
            </a:r>
            <a:r>
              <a:rPr lang="en-US" dirty="0" err="1">
                <a:solidFill>
                  <a:srgbClr val="FFFFFF"/>
                </a:solidFill>
                <a:effectLst/>
              </a:rPr>
              <a:t>kapsayan</a:t>
            </a:r>
            <a:r>
              <a:rPr lang="en-US" dirty="0">
                <a:solidFill>
                  <a:srgbClr val="FFFFFF"/>
                </a:solidFill>
                <a:effectLst/>
              </a:rPr>
              <a:t> 0,1 </a:t>
            </a:r>
            <a:r>
              <a:rPr lang="en-US" dirty="0" err="1">
                <a:solidFill>
                  <a:srgbClr val="FFFFFF"/>
                </a:solidFill>
                <a:effectLst/>
              </a:rPr>
              <a:t>derece</a:t>
            </a:r>
            <a:r>
              <a:rPr lang="en-US" dirty="0">
                <a:solidFill>
                  <a:srgbClr val="FFFFFF"/>
                </a:solidFill>
                <a:effectLst/>
              </a:rPr>
              <a:t> </a:t>
            </a:r>
            <a:r>
              <a:rPr lang="en-US" dirty="0" err="1">
                <a:solidFill>
                  <a:srgbClr val="FFFFFF"/>
                </a:solidFill>
                <a:effectLst/>
              </a:rPr>
              <a:t>aralıklı</a:t>
            </a:r>
            <a:r>
              <a:rPr lang="en-US" dirty="0">
                <a:solidFill>
                  <a:srgbClr val="FFFFFF"/>
                </a:solidFill>
                <a:effectLst/>
              </a:rPr>
              <a:t> </a:t>
            </a:r>
            <a:r>
              <a:rPr lang="en-US" dirty="0" err="1">
                <a:solidFill>
                  <a:srgbClr val="FFFFFF"/>
                </a:solidFill>
                <a:effectLst/>
              </a:rPr>
              <a:t>yatay</a:t>
            </a:r>
            <a:r>
              <a:rPr lang="en-US" dirty="0">
                <a:solidFill>
                  <a:srgbClr val="FFFFFF"/>
                </a:solidFill>
                <a:effectLst/>
              </a:rPr>
              <a:t> </a:t>
            </a:r>
            <a:r>
              <a:rPr lang="en-US" dirty="0" err="1">
                <a:solidFill>
                  <a:srgbClr val="FFFFFF"/>
                </a:solidFill>
                <a:effectLst/>
              </a:rPr>
              <a:t>çözüm</a:t>
            </a:r>
            <a:r>
              <a:rPr lang="en-US" dirty="0">
                <a:solidFill>
                  <a:srgbClr val="FFFFFF"/>
                </a:solidFill>
                <a:effectLst/>
              </a:rPr>
              <a:t> </a:t>
            </a:r>
            <a:r>
              <a:rPr lang="en-US" dirty="0" err="1">
                <a:solidFill>
                  <a:srgbClr val="FFFFFF"/>
                </a:solidFill>
                <a:effectLst/>
              </a:rPr>
              <a:t>ağı</a:t>
            </a:r>
            <a:r>
              <a:rPr lang="en-US" dirty="0">
                <a:solidFill>
                  <a:srgbClr val="FFFFFF"/>
                </a:solidFill>
                <a:effectLst/>
              </a:rPr>
              <a:t> </a:t>
            </a:r>
            <a:r>
              <a:rPr lang="en-US" dirty="0" err="1">
                <a:solidFill>
                  <a:srgbClr val="FFFFFF"/>
                </a:solidFill>
                <a:effectLst/>
              </a:rPr>
              <a:t>üzerindeki</a:t>
            </a:r>
            <a:r>
              <a:rPr lang="en-US" dirty="0">
                <a:solidFill>
                  <a:srgbClr val="FFFFFF"/>
                </a:solidFill>
                <a:effectLst/>
              </a:rPr>
              <a:t> her </a:t>
            </a:r>
            <a:r>
              <a:rPr lang="en-US" dirty="0" err="1">
                <a:solidFill>
                  <a:srgbClr val="FFFFFF"/>
                </a:solidFill>
                <a:effectLst/>
              </a:rPr>
              <a:t>bir</a:t>
            </a:r>
            <a:r>
              <a:rPr lang="en-US" dirty="0">
                <a:solidFill>
                  <a:srgbClr val="FFFFFF"/>
                </a:solidFill>
                <a:effectLst/>
              </a:rPr>
              <a:t> </a:t>
            </a:r>
            <a:r>
              <a:rPr lang="en-US" dirty="0" err="1">
                <a:solidFill>
                  <a:srgbClr val="FFFFFF"/>
                </a:solidFill>
                <a:effectLst/>
              </a:rPr>
              <a:t>nokta</a:t>
            </a:r>
            <a:r>
              <a:rPr lang="en-US" dirty="0">
                <a:solidFill>
                  <a:srgbClr val="FFFFFF"/>
                </a:solidFill>
                <a:effectLst/>
              </a:rPr>
              <a:t> </a:t>
            </a:r>
            <a:r>
              <a:rPr lang="en-US" dirty="0" err="1">
                <a:solidFill>
                  <a:srgbClr val="FFFFFF"/>
                </a:solidFill>
                <a:effectLst/>
              </a:rPr>
              <a:t>için</a:t>
            </a:r>
            <a:r>
              <a:rPr lang="en-US" dirty="0">
                <a:solidFill>
                  <a:srgbClr val="FFFFFF"/>
                </a:solidFill>
                <a:effectLst/>
              </a:rPr>
              <a:t> ECMWF (European Centre for Medium Range Weather Forecast)’in (OPER </a:t>
            </a:r>
            <a:r>
              <a:rPr lang="en-US" dirty="0" err="1">
                <a:solidFill>
                  <a:srgbClr val="FFFFFF"/>
                </a:solidFill>
                <a:effectLst/>
              </a:rPr>
              <a:t>ve</a:t>
            </a:r>
            <a:r>
              <a:rPr lang="en-US" dirty="0">
                <a:solidFill>
                  <a:srgbClr val="FFFFFF"/>
                </a:solidFill>
                <a:effectLst/>
              </a:rPr>
              <a:t> ERA) </a:t>
            </a:r>
            <a:r>
              <a:rPr lang="en-US" dirty="0" err="1">
                <a:solidFill>
                  <a:srgbClr val="FFFFFF"/>
                </a:solidFill>
                <a:effectLst/>
              </a:rPr>
              <a:t>rüzgar</a:t>
            </a:r>
            <a:r>
              <a:rPr lang="en-US" dirty="0">
                <a:solidFill>
                  <a:srgbClr val="FFFFFF"/>
                </a:solidFill>
                <a:effectLst/>
              </a:rPr>
              <a:t> </a:t>
            </a:r>
            <a:r>
              <a:rPr lang="en-US" dirty="0" err="1">
                <a:solidFill>
                  <a:srgbClr val="FFFFFF"/>
                </a:solidFill>
                <a:effectLst/>
              </a:rPr>
              <a:t>veri</a:t>
            </a:r>
            <a:r>
              <a:rPr lang="en-US" dirty="0">
                <a:solidFill>
                  <a:srgbClr val="FFFFFF"/>
                </a:solidFill>
                <a:effectLst/>
              </a:rPr>
              <a:t> </a:t>
            </a:r>
            <a:r>
              <a:rPr lang="en-US" dirty="0" err="1">
                <a:solidFill>
                  <a:srgbClr val="FFFFFF"/>
                </a:solidFill>
                <a:effectLst/>
              </a:rPr>
              <a:t>setleri</a:t>
            </a:r>
            <a:r>
              <a:rPr lang="en-US" dirty="0">
                <a:solidFill>
                  <a:srgbClr val="FFFFFF"/>
                </a:solidFill>
                <a:effectLst/>
              </a:rPr>
              <a:t> </a:t>
            </a:r>
            <a:r>
              <a:rPr lang="en-US" dirty="0" err="1">
                <a:solidFill>
                  <a:srgbClr val="FFFFFF"/>
                </a:solidFill>
                <a:effectLst/>
              </a:rPr>
              <a:t>kullanılarak</a:t>
            </a:r>
            <a:r>
              <a:rPr lang="en-US" dirty="0">
                <a:solidFill>
                  <a:srgbClr val="FFFFFF"/>
                </a:solidFill>
                <a:effectLst/>
              </a:rPr>
              <a:t>, her </a:t>
            </a:r>
            <a:r>
              <a:rPr lang="en-US" dirty="0" err="1">
                <a:solidFill>
                  <a:srgbClr val="FFFFFF"/>
                </a:solidFill>
                <a:effectLst/>
              </a:rPr>
              <a:t>altı</a:t>
            </a:r>
            <a:r>
              <a:rPr lang="en-US" dirty="0">
                <a:solidFill>
                  <a:srgbClr val="FFFFFF"/>
                </a:solidFill>
                <a:effectLst/>
              </a:rPr>
              <a:t> </a:t>
            </a:r>
            <a:r>
              <a:rPr lang="en-US" dirty="0" err="1">
                <a:solidFill>
                  <a:srgbClr val="FFFFFF"/>
                </a:solidFill>
                <a:effectLst/>
              </a:rPr>
              <a:t>saatte</a:t>
            </a:r>
            <a:r>
              <a:rPr lang="en-US" dirty="0">
                <a:solidFill>
                  <a:srgbClr val="FFFFFF"/>
                </a:solidFill>
                <a:effectLst/>
              </a:rPr>
              <a:t> </a:t>
            </a:r>
            <a:r>
              <a:rPr lang="en-US" dirty="0" err="1">
                <a:solidFill>
                  <a:srgbClr val="FFFFFF"/>
                </a:solidFill>
                <a:effectLst/>
              </a:rPr>
              <a:t>bir</a:t>
            </a:r>
            <a:r>
              <a:rPr lang="en-US" dirty="0">
                <a:solidFill>
                  <a:srgbClr val="FFFFFF"/>
                </a:solidFill>
                <a:effectLst/>
              </a:rPr>
              <a:t> </a:t>
            </a:r>
            <a:r>
              <a:rPr lang="en-US" dirty="0" err="1">
                <a:solidFill>
                  <a:srgbClr val="FFFFFF"/>
                </a:solidFill>
                <a:effectLst/>
              </a:rPr>
              <a:t>üretilen</a:t>
            </a:r>
            <a:r>
              <a:rPr lang="en-US" dirty="0">
                <a:solidFill>
                  <a:srgbClr val="FFFFFF"/>
                </a:solidFill>
                <a:effectLst/>
              </a:rPr>
              <a:t> 2000-2019 </a:t>
            </a:r>
            <a:r>
              <a:rPr lang="en-US" dirty="0" err="1">
                <a:solidFill>
                  <a:srgbClr val="FFFFFF"/>
                </a:solidFill>
                <a:effectLst/>
              </a:rPr>
              <a:t>yılları</a:t>
            </a:r>
            <a:r>
              <a:rPr lang="en-US" dirty="0">
                <a:solidFill>
                  <a:srgbClr val="FFFFFF"/>
                </a:solidFill>
                <a:effectLst/>
              </a:rPr>
              <a:t> </a:t>
            </a:r>
            <a:r>
              <a:rPr lang="en-US" dirty="0" err="1">
                <a:solidFill>
                  <a:srgbClr val="FFFFFF"/>
                </a:solidFill>
                <a:effectLst/>
              </a:rPr>
              <a:t>arası</a:t>
            </a:r>
            <a:r>
              <a:rPr lang="en-US" dirty="0">
                <a:solidFill>
                  <a:srgbClr val="FFFFFF"/>
                </a:solidFill>
                <a:effectLst/>
              </a:rPr>
              <a:t> </a:t>
            </a:r>
            <a:r>
              <a:rPr lang="en-US" dirty="0" err="1">
                <a:solidFill>
                  <a:srgbClr val="FFFFFF"/>
                </a:solidFill>
                <a:effectLst/>
              </a:rPr>
              <a:t>analiz</a:t>
            </a:r>
            <a:r>
              <a:rPr lang="en-US" dirty="0">
                <a:solidFill>
                  <a:srgbClr val="FFFFFF"/>
                </a:solidFill>
                <a:effectLst/>
              </a:rPr>
              <a:t> </a:t>
            </a:r>
            <a:r>
              <a:rPr lang="en-US" dirty="0" err="1">
                <a:solidFill>
                  <a:srgbClr val="FFFFFF"/>
                </a:solidFill>
                <a:effectLst/>
              </a:rPr>
              <a:t>rüzgârları</a:t>
            </a:r>
            <a:r>
              <a:rPr lang="en-US" dirty="0">
                <a:solidFill>
                  <a:srgbClr val="FFFFFF"/>
                </a:solidFill>
                <a:effectLst/>
              </a:rPr>
              <a:t> </a:t>
            </a:r>
            <a:r>
              <a:rPr lang="en-US" dirty="0" err="1">
                <a:solidFill>
                  <a:srgbClr val="FFFFFF"/>
                </a:solidFill>
                <a:effectLst/>
              </a:rPr>
              <a:t>kulanılarak</a:t>
            </a:r>
            <a:r>
              <a:rPr lang="en-US" dirty="0">
                <a:solidFill>
                  <a:srgbClr val="FFFFFF"/>
                </a:solidFill>
                <a:effectLst/>
              </a:rPr>
              <a:t> da </a:t>
            </a:r>
            <a:r>
              <a:rPr lang="en-US" dirty="0" err="1">
                <a:solidFill>
                  <a:srgbClr val="FFFFFF"/>
                </a:solidFill>
                <a:effectLst/>
              </a:rPr>
              <a:t>yapılabilmektedir</a:t>
            </a:r>
            <a:r>
              <a:rPr lang="en-US" dirty="0">
                <a:solidFill>
                  <a:srgbClr val="FFFFFF"/>
                </a:solidFill>
                <a:effectLst/>
              </a:rPr>
              <a:t>.</a:t>
            </a:r>
          </a:p>
        </p:txBody>
      </p:sp>
      <p:sp>
        <p:nvSpPr>
          <p:cNvPr id="2" name="Footer Placeholder 1">
            <a:extLst>
              <a:ext uri="{FF2B5EF4-FFF2-40B4-BE49-F238E27FC236}">
                <a16:creationId xmlns:a16="http://schemas.microsoft.com/office/drawing/2014/main" id="{A55B7C63-32CF-412A-9647-61B7678BFB84}"/>
              </a:ext>
            </a:extLst>
          </p:cNvPr>
          <p:cNvSpPr>
            <a:spLocks noGrp="1"/>
          </p:cNvSpPr>
          <p:nvPr>
            <p:ph type="ftr" sz="quarter" idx="11"/>
          </p:nvPr>
        </p:nvSpPr>
        <p:spPr>
          <a:xfrm>
            <a:off x="492370" y="6459785"/>
            <a:ext cx="3344134" cy="365125"/>
          </a:xfrm>
        </p:spPr>
        <p:txBody>
          <a:bodyPr vert="horz" lIns="91440" tIns="45720" rIns="91440" bIns="45720" rtlCol="0" anchor="ctr">
            <a:normAutofit/>
          </a:bodyPr>
          <a:lstStyle/>
          <a:p>
            <a:pPr algn="l">
              <a:spcAft>
                <a:spcPts val="600"/>
              </a:spcAft>
            </a:pPr>
            <a:r>
              <a:rPr lang="en-US" kern="1200" cap="all" baseline="0">
                <a:solidFill>
                  <a:srgbClr val="FFFFFF"/>
                </a:solidFill>
                <a:latin typeface="+mn-lt"/>
                <a:ea typeface="+mn-ea"/>
                <a:cs typeface="+mn-cs"/>
              </a:rPr>
              <a:t>EDUGLOBE</a:t>
            </a:r>
          </a:p>
        </p:txBody>
      </p:sp>
      <p:pic>
        <p:nvPicPr>
          <p:cNvPr id="6" name="Picture 5" descr="Deniz 'da büyük bir dalga">
            <a:extLst>
              <a:ext uri="{FF2B5EF4-FFF2-40B4-BE49-F238E27FC236}">
                <a16:creationId xmlns:a16="http://schemas.microsoft.com/office/drawing/2014/main" id="{88E2E14C-7837-349B-91FF-6D3DD1A97BE3}"/>
              </a:ext>
            </a:extLst>
          </p:cNvPr>
          <p:cNvPicPr>
            <a:picLocks noChangeAspect="1"/>
          </p:cNvPicPr>
          <p:nvPr/>
        </p:nvPicPr>
        <p:blipFill rotWithShape="1">
          <a:blip r:embed="rId2"/>
          <a:srcRect l="19772" r="1278" b="-1"/>
          <a:stretch/>
        </p:blipFill>
        <p:spPr>
          <a:xfrm>
            <a:off x="4075043" y="10"/>
            <a:ext cx="8111272" cy="6857990"/>
          </a:xfrm>
          <a:prstGeom prst="rect">
            <a:avLst/>
          </a:prstGeom>
        </p:spPr>
      </p:pic>
      <p:sp>
        <p:nvSpPr>
          <p:cNvPr id="20" name="Rectangle 19">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C9A97E"/>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348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Rectangle 6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52" name="Rectangle 71">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53" name="Straight Connector 7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54" name="Rectangle 75">
            <a:extLst>
              <a:ext uri="{FF2B5EF4-FFF2-40B4-BE49-F238E27FC236}">
                <a16:creationId xmlns:a16="http://schemas.microsoft.com/office/drawing/2014/main" id="{B44C3061-D558-447B-A988-09ECE1446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55" name="Rectangle 77">
            <a:extLst>
              <a:ext uri="{FF2B5EF4-FFF2-40B4-BE49-F238E27FC236}">
                <a16:creationId xmlns:a16="http://schemas.microsoft.com/office/drawing/2014/main" id="{59339771-9C8F-497E-8974-E09A86FEE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39515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9B5A09F6-53F9-4965-92BD-3033414D9734}"/>
              </a:ext>
            </a:extLst>
          </p:cNvPr>
          <p:cNvSpPr>
            <a:spLocks noChangeArrowheads="1"/>
          </p:cNvSpPr>
          <p:nvPr/>
        </p:nvSpPr>
        <p:spPr bwMode="auto">
          <a:xfrm>
            <a:off x="492371" y="2653800"/>
            <a:ext cx="3084844" cy="33355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45720" rIns="0" bIns="45720" numCol="1" rtlCol="0" anchorCtr="0" compatLnSpc="1">
            <a:prstTxWarp prst="textNoShape">
              <a:avLst/>
            </a:prstTxWarp>
            <a:normAutofit/>
          </a:bodyPr>
          <a:lstStyle/>
          <a:p>
            <a:pPr marL="0" marR="0" lvl="0" indent="0" fontAlgn="base">
              <a:lnSpc>
                <a:spcPct val="90000"/>
              </a:lnSpc>
              <a:spcBef>
                <a:spcPct val="0"/>
              </a:spcBef>
              <a:spcAft>
                <a:spcPts val="600"/>
              </a:spcAft>
              <a:buClr>
                <a:schemeClr val="accent1"/>
              </a:buClr>
              <a:buSzTx/>
              <a:buFont typeface="Calibri" panose="020F0502020204030204" pitchFamily="34" charset="0"/>
              <a:tabLst/>
            </a:pPr>
            <a:r>
              <a:rPr kumimoji="0" lang="en-US" altLang="en-US" sz="1500" b="1" i="0" u="none" strike="noStrike" cap="none" normalizeH="0" baseline="0">
                <a:ln>
                  <a:noFill/>
                </a:ln>
                <a:solidFill>
                  <a:srgbClr val="FFFFFF"/>
                </a:solidFill>
                <a:effectLst/>
              </a:rPr>
              <a:t>DALGA İKLİMİ</a:t>
            </a:r>
          </a:p>
          <a:p>
            <a:pPr marL="0" marR="0" lvl="0" indent="0" fontAlgn="base">
              <a:lnSpc>
                <a:spcPct val="90000"/>
              </a:lnSpc>
              <a:spcBef>
                <a:spcPct val="0"/>
              </a:spcBef>
              <a:spcAft>
                <a:spcPts val="600"/>
              </a:spcAft>
              <a:buClr>
                <a:schemeClr val="accent1"/>
              </a:buClr>
              <a:buSzTx/>
              <a:buFont typeface="Calibri" panose="020F0502020204030204" pitchFamily="34" charset="0"/>
              <a:buNone/>
              <a:tabLst/>
            </a:pPr>
            <a:endParaRPr kumimoji="0" lang="en-US" altLang="en-US" sz="1500" b="0" i="0" u="none" strike="noStrike" cap="none" normalizeH="0" baseline="0">
              <a:ln>
                <a:noFill/>
              </a:ln>
              <a:solidFill>
                <a:srgbClr val="FFFFFF"/>
              </a:solidFill>
              <a:effectLst/>
            </a:endParaRPr>
          </a:p>
        </p:txBody>
      </p:sp>
      <p:sp>
        <p:nvSpPr>
          <p:cNvPr id="80" name="Rectangle 79">
            <a:extLst>
              <a:ext uri="{FF2B5EF4-FFF2-40B4-BE49-F238E27FC236}">
                <a16:creationId xmlns:a16="http://schemas.microsoft.com/office/drawing/2014/main" id="{BDB54B0B-6CFB-4B92-A5DC-5DCD05BE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FF230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49" name="Resim 60" descr="Diagram&#10;&#10;Description automatically generated">
            <a:extLst>
              <a:ext uri="{FF2B5EF4-FFF2-40B4-BE49-F238E27FC236}">
                <a16:creationId xmlns:a16="http://schemas.microsoft.com/office/drawing/2014/main" id="{6AB5C1F5-3004-423A-AD37-2B218AA7AF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29" r="14517" b="-1"/>
          <a:stretch/>
        </p:blipFill>
        <p:spPr bwMode="auto">
          <a:xfrm>
            <a:off x="4742017" y="640080"/>
            <a:ext cx="6798082" cy="557784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E9830C78-EC58-48BC-9C88-5561A5542360}"/>
              </a:ext>
            </a:extLst>
          </p:cNvPr>
          <p:cNvSpPr>
            <a:spLocks noGrp="1"/>
          </p:cNvSpPr>
          <p:nvPr>
            <p:ph type="ftr" sz="quarter" idx="11"/>
          </p:nvPr>
        </p:nvSpPr>
        <p:spPr>
          <a:xfrm>
            <a:off x="4742017" y="6459785"/>
            <a:ext cx="3757243" cy="365125"/>
          </a:xfrm>
        </p:spPr>
        <p:txBody>
          <a:bodyPr vert="horz" lIns="91440" tIns="45720" rIns="91440" bIns="45720" rtlCol="0" anchor="ctr">
            <a:normAutofit/>
          </a:bodyPr>
          <a:lstStyle/>
          <a:p>
            <a:pPr algn="l">
              <a:spcAft>
                <a:spcPts val="600"/>
              </a:spcAft>
            </a:pPr>
            <a:r>
              <a:rPr lang="en-US" kern="1200" cap="all" baseline="0">
                <a:solidFill>
                  <a:schemeClr val="tx2"/>
                </a:solidFill>
                <a:latin typeface="+mn-lt"/>
                <a:ea typeface="+mn-ea"/>
                <a:cs typeface="+mn-cs"/>
              </a:rPr>
              <a:t>EDUGLOBE</a:t>
            </a:r>
          </a:p>
        </p:txBody>
      </p:sp>
      <p:sp>
        <p:nvSpPr>
          <p:cNvPr id="4" name="Rectangle 3">
            <a:extLst>
              <a:ext uri="{FF2B5EF4-FFF2-40B4-BE49-F238E27FC236}">
                <a16:creationId xmlns:a16="http://schemas.microsoft.com/office/drawing/2014/main" id="{2DFC8F56-92DA-4642-8414-D1C90352B1C6}"/>
              </a:ext>
            </a:extLst>
          </p:cNvPr>
          <p:cNvSpPr>
            <a:spLocks noChangeArrowheads="1"/>
          </p:cNvSpPr>
          <p:nvPr/>
        </p:nvSpPr>
        <p:spPr bwMode="auto">
          <a:xfrm>
            <a:off x="4742017" y="5660136"/>
            <a:ext cx="6798082" cy="557784"/>
          </a:xfrm>
          <a:prstGeom prst="rect">
            <a:avLst/>
          </a:prstGeom>
          <a:solidFill>
            <a:srgbClr val="000000">
              <a:alpha val="50000"/>
            </a:srgbClr>
          </a:solid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spcBef>
                <a:spcPct val="0"/>
              </a:spcBef>
              <a:spcAft>
                <a:spcPts val="600"/>
              </a:spcAft>
              <a:buClrTx/>
              <a:buSzTx/>
              <a:buFontTx/>
              <a:buNone/>
              <a:tabLst/>
            </a:pPr>
            <a:r>
              <a:rPr kumimoji="0" lang="tr-TR" altLang="en-US" sz="1300" b="0" i="0" u="none" strike="noStrike" cap="none" normalizeH="0" baseline="0">
                <a:ln>
                  <a:noFill/>
                </a:ln>
                <a:solidFill>
                  <a:srgbClr val="FFFFFF"/>
                </a:solidFill>
                <a:effectLst/>
              </a:rPr>
              <a:t>Dalga gülleri (Hydrotam 3D Pro) </a:t>
            </a:r>
          </a:p>
        </p:txBody>
      </p:sp>
    </p:spTree>
    <p:extLst>
      <p:ext uri="{BB962C8B-B14F-4D97-AF65-F5344CB8AC3E}">
        <p14:creationId xmlns:p14="http://schemas.microsoft.com/office/powerpoint/2010/main" val="3423098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759CC4B0-44D2-4EB7-B16B-876E49AC27E7}"/>
              </a:ext>
            </a:extLst>
          </p:cNvPr>
          <p:cNvSpPr txBox="1"/>
          <p:nvPr/>
        </p:nvSpPr>
        <p:spPr>
          <a:xfrm>
            <a:off x="492370" y="93481"/>
            <a:ext cx="3084844" cy="3335519"/>
          </a:xfrm>
          <a:prstGeom prst="rect">
            <a:avLst/>
          </a:prstGeom>
        </p:spPr>
        <p:txBody>
          <a:bodyPr vert="horz" lIns="0" tIns="45720" rIns="0" bIns="45720" rtlCol="0">
            <a:noAutofit/>
          </a:bodyPr>
          <a:lstStyle/>
          <a:p>
            <a:pPr marL="0" marR="0">
              <a:lnSpc>
                <a:spcPct val="90000"/>
              </a:lnSpc>
              <a:spcBef>
                <a:spcPts val="0"/>
              </a:spcBef>
              <a:spcAft>
                <a:spcPts val="800"/>
              </a:spcAft>
              <a:buClr>
                <a:schemeClr val="accent1"/>
              </a:buClr>
              <a:buFont typeface="Calibri" panose="020F0502020204030204" pitchFamily="34" charset="0"/>
            </a:pPr>
            <a:r>
              <a:rPr lang="en-US" sz="1600" dirty="0" err="1">
                <a:solidFill>
                  <a:srgbClr val="FFFFFF"/>
                </a:solidFill>
                <a:effectLst/>
              </a:rPr>
              <a:t>Yıllık</a:t>
            </a:r>
            <a:r>
              <a:rPr lang="en-US" sz="1600" dirty="0">
                <a:solidFill>
                  <a:srgbClr val="FFFFFF"/>
                </a:solidFill>
                <a:effectLst/>
              </a:rPr>
              <a:t> </a:t>
            </a:r>
            <a:r>
              <a:rPr lang="en-US" sz="1600" dirty="0" err="1">
                <a:solidFill>
                  <a:srgbClr val="FFFFFF"/>
                </a:solidFill>
                <a:effectLst/>
              </a:rPr>
              <a:t>dalga</a:t>
            </a:r>
            <a:r>
              <a:rPr lang="en-US" sz="1600" dirty="0">
                <a:solidFill>
                  <a:srgbClr val="FFFFFF"/>
                </a:solidFill>
                <a:effectLst/>
              </a:rPr>
              <a:t> </a:t>
            </a:r>
            <a:r>
              <a:rPr lang="en-US" sz="1600" dirty="0" err="1">
                <a:solidFill>
                  <a:srgbClr val="FFFFFF"/>
                </a:solidFill>
                <a:effectLst/>
              </a:rPr>
              <a:t>gülleri</a:t>
            </a:r>
            <a:r>
              <a:rPr lang="en-US" sz="1600" dirty="0">
                <a:solidFill>
                  <a:srgbClr val="FFFFFF"/>
                </a:solidFill>
                <a:effectLst/>
              </a:rPr>
              <a:t>, </a:t>
            </a:r>
            <a:r>
              <a:rPr lang="en-US" sz="1600" dirty="0" err="1">
                <a:solidFill>
                  <a:srgbClr val="FFFFFF"/>
                </a:solidFill>
                <a:effectLst/>
              </a:rPr>
              <a:t>belirgin</a:t>
            </a:r>
            <a:r>
              <a:rPr lang="en-US" sz="1600" dirty="0">
                <a:solidFill>
                  <a:srgbClr val="FFFFFF"/>
                </a:solidFill>
                <a:effectLst/>
              </a:rPr>
              <a:t> </a:t>
            </a:r>
            <a:r>
              <a:rPr lang="en-US" sz="1600" dirty="0" err="1">
                <a:solidFill>
                  <a:srgbClr val="FFFFFF"/>
                </a:solidFill>
                <a:effectLst/>
              </a:rPr>
              <a:t>dalga</a:t>
            </a:r>
            <a:r>
              <a:rPr lang="en-US" sz="1600" dirty="0">
                <a:solidFill>
                  <a:srgbClr val="FFFFFF"/>
                </a:solidFill>
                <a:effectLst/>
              </a:rPr>
              <a:t> </a:t>
            </a:r>
            <a:r>
              <a:rPr lang="en-US" sz="1600" dirty="0" err="1">
                <a:solidFill>
                  <a:srgbClr val="FFFFFF"/>
                </a:solidFill>
                <a:effectLst/>
              </a:rPr>
              <a:t>yüksekliğinin</a:t>
            </a:r>
            <a:r>
              <a:rPr lang="en-US" sz="1600" dirty="0">
                <a:solidFill>
                  <a:srgbClr val="FFFFFF"/>
                </a:solidFill>
                <a:effectLst/>
              </a:rPr>
              <a:t> </a:t>
            </a:r>
            <a:r>
              <a:rPr lang="en-US" sz="1600" dirty="0" err="1">
                <a:solidFill>
                  <a:srgbClr val="FFFFFF"/>
                </a:solidFill>
                <a:effectLst/>
              </a:rPr>
              <a:t>tüm</a:t>
            </a:r>
            <a:r>
              <a:rPr lang="en-US" sz="1600" dirty="0">
                <a:solidFill>
                  <a:srgbClr val="FFFFFF"/>
                </a:solidFill>
                <a:effectLst/>
              </a:rPr>
              <a:t> </a:t>
            </a:r>
            <a:r>
              <a:rPr lang="en-US" sz="1600" dirty="0" err="1">
                <a:solidFill>
                  <a:srgbClr val="FFFFFF"/>
                </a:solidFill>
                <a:effectLst/>
              </a:rPr>
              <a:t>yıl</a:t>
            </a:r>
            <a:r>
              <a:rPr lang="en-US" sz="1600" dirty="0">
                <a:solidFill>
                  <a:srgbClr val="FFFFFF"/>
                </a:solidFill>
                <a:effectLst/>
              </a:rPr>
              <a:t> </a:t>
            </a:r>
            <a:r>
              <a:rPr lang="en-US" sz="1600" dirty="0" err="1">
                <a:solidFill>
                  <a:srgbClr val="FFFFFF"/>
                </a:solidFill>
                <a:effectLst/>
              </a:rPr>
              <a:t>boyunca</a:t>
            </a:r>
            <a:r>
              <a:rPr lang="en-US" sz="1600" dirty="0">
                <a:solidFill>
                  <a:srgbClr val="FFFFFF"/>
                </a:solidFill>
                <a:effectLst/>
              </a:rPr>
              <a:t> </a:t>
            </a:r>
            <a:r>
              <a:rPr lang="en-US" sz="1600" dirty="0" err="1">
                <a:solidFill>
                  <a:srgbClr val="FFFFFF"/>
                </a:solidFill>
                <a:effectLst/>
              </a:rPr>
              <a:t>değişik</a:t>
            </a:r>
            <a:r>
              <a:rPr lang="en-US" sz="1600" dirty="0">
                <a:solidFill>
                  <a:srgbClr val="FFFFFF"/>
                </a:solidFill>
                <a:effectLst/>
              </a:rPr>
              <a:t> </a:t>
            </a:r>
            <a:r>
              <a:rPr lang="en-US" sz="1600" dirty="0" err="1">
                <a:solidFill>
                  <a:srgbClr val="FFFFFF"/>
                </a:solidFill>
                <a:effectLst/>
              </a:rPr>
              <a:t>yönlerden</a:t>
            </a:r>
            <a:r>
              <a:rPr lang="en-US" sz="1600" dirty="0">
                <a:solidFill>
                  <a:srgbClr val="FFFFFF"/>
                </a:solidFill>
                <a:effectLst/>
              </a:rPr>
              <a:t> </a:t>
            </a:r>
            <a:r>
              <a:rPr lang="en-US" sz="1600" dirty="0" err="1">
                <a:solidFill>
                  <a:srgbClr val="FFFFFF"/>
                </a:solidFill>
                <a:effectLst/>
              </a:rPr>
              <a:t>oluşma</a:t>
            </a:r>
            <a:r>
              <a:rPr lang="en-US" sz="1600" dirty="0">
                <a:solidFill>
                  <a:srgbClr val="FFFFFF"/>
                </a:solidFill>
                <a:effectLst/>
              </a:rPr>
              <a:t> </a:t>
            </a:r>
            <a:r>
              <a:rPr lang="en-US" sz="1600" dirty="0" err="1">
                <a:solidFill>
                  <a:srgbClr val="FFFFFF"/>
                </a:solidFill>
                <a:effectLst/>
              </a:rPr>
              <a:t>oranlarını</a:t>
            </a:r>
            <a:r>
              <a:rPr lang="en-US" sz="1600" dirty="0">
                <a:solidFill>
                  <a:srgbClr val="FFFFFF"/>
                </a:solidFill>
                <a:effectLst/>
              </a:rPr>
              <a:t> </a:t>
            </a:r>
            <a:r>
              <a:rPr lang="en-US" sz="1600" dirty="0" err="1">
                <a:solidFill>
                  <a:srgbClr val="FFFFFF"/>
                </a:solidFill>
                <a:effectLst/>
              </a:rPr>
              <a:t>göstermektedir</a:t>
            </a:r>
            <a:r>
              <a:rPr lang="en-US" sz="1600" dirty="0">
                <a:solidFill>
                  <a:srgbClr val="FFFFFF"/>
                </a:solidFill>
                <a:effectLst/>
              </a:rPr>
              <a:t>. </a:t>
            </a:r>
            <a:r>
              <a:rPr lang="en-US" sz="1600" dirty="0" err="1">
                <a:solidFill>
                  <a:srgbClr val="FFFFFF"/>
                </a:solidFill>
                <a:effectLst/>
              </a:rPr>
              <a:t>Dalgaların</a:t>
            </a:r>
            <a:r>
              <a:rPr lang="en-US" sz="1600" dirty="0">
                <a:solidFill>
                  <a:srgbClr val="FFFFFF"/>
                </a:solidFill>
                <a:effectLst/>
              </a:rPr>
              <a:t> </a:t>
            </a:r>
            <a:r>
              <a:rPr lang="en-US" sz="1600" dirty="0" err="1">
                <a:solidFill>
                  <a:srgbClr val="FFFFFF"/>
                </a:solidFill>
                <a:effectLst/>
              </a:rPr>
              <a:t>nereden</a:t>
            </a:r>
            <a:r>
              <a:rPr lang="en-US" sz="1600" dirty="0">
                <a:solidFill>
                  <a:srgbClr val="FFFFFF"/>
                </a:solidFill>
                <a:effectLst/>
              </a:rPr>
              <a:t> </a:t>
            </a:r>
            <a:r>
              <a:rPr lang="en-US" sz="1600" dirty="0" err="1">
                <a:solidFill>
                  <a:srgbClr val="FFFFFF"/>
                </a:solidFill>
                <a:effectLst/>
              </a:rPr>
              <a:t>geldiğini</a:t>
            </a:r>
            <a:r>
              <a:rPr lang="en-US" sz="1600" dirty="0">
                <a:solidFill>
                  <a:srgbClr val="FFFFFF"/>
                </a:solidFill>
                <a:effectLst/>
              </a:rPr>
              <a:t> </a:t>
            </a:r>
            <a:r>
              <a:rPr lang="en-US" sz="1600" dirty="0" err="1">
                <a:solidFill>
                  <a:srgbClr val="FFFFFF"/>
                </a:solidFill>
                <a:effectLst/>
              </a:rPr>
              <a:t>gösteren</a:t>
            </a:r>
            <a:r>
              <a:rPr lang="en-US" sz="1600" dirty="0">
                <a:solidFill>
                  <a:srgbClr val="FFFFFF"/>
                </a:solidFill>
                <a:effectLst/>
              </a:rPr>
              <a:t> </a:t>
            </a:r>
            <a:r>
              <a:rPr lang="en-US" sz="1600" dirty="0" err="1">
                <a:solidFill>
                  <a:srgbClr val="FFFFFF"/>
                </a:solidFill>
                <a:effectLst/>
              </a:rPr>
              <a:t>yön</a:t>
            </a:r>
            <a:r>
              <a:rPr lang="en-US" sz="1600" dirty="0">
                <a:solidFill>
                  <a:srgbClr val="FFFFFF"/>
                </a:solidFill>
                <a:effectLst/>
              </a:rPr>
              <a:t> </a:t>
            </a:r>
            <a:r>
              <a:rPr lang="en-US" sz="1600" dirty="0" err="1">
                <a:solidFill>
                  <a:srgbClr val="FFFFFF"/>
                </a:solidFill>
                <a:effectLst/>
              </a:rPr>
              <a:t>dilimleri</a:t>
            </a:r>
            <a:r>
              <a:rPr lang="en-US" sz="1600" dirty="0">
                <a:solidFill>
                  <a:srgbClr val="FFFFFF"/>
                </a:solidFill>
                <a:effectLst/>
              </a:rPr>
              <a:t>, </a:t>
            </a:r>
            <a:r>
              <a:rPr lang="en-US" sz="1600" dirty="0" err="1">
                <a:solidFill>
                  <a:srgbClr val="FFFFFF"/>
                </a:solidFill>
                <a:effectLst/>
              </a:rPr>
              <a:t>coğrafik</a:t>
            </a:r>
            <a:r>
              <a:rPr lang="en-US" sz="1600" dirty="0">
                <a:solidFill>
                  <a:srgbClr val="FFFFFF"/>
                </a:solidFill>
                <a:effectLst/>
              </a:rPr>
              <a:t> </a:t>
            </a:r>
            <a:r>
              <a:rPr lang="en-US" sz="1600" dirty="0" err="1">
                <a:solidFill>
                  <a:srgbClr val="FFFFFF"/>
                </a:solidFill>
                <a:effectLst/>
              </a:rPr>
              <a:t>yönlerle</a:t>
            </a:r>
            <a:r>
              <a:rPr lang="en-US" sz="1600" dirty="0">
                <a:solidFill>
                  <a:srgbClr val="FFFFFF"/>
                </a:solidFill>
                <a:effectLst/>
              </a:rPr>
              <a:t> </a:t>
            </a:r>
            <a:r>
              <a:rPr lang="en-US" sz="1600" dirty="0" err="1">
                <a:solidFill>
                  <a:srgbClr val="FFFFFF"/>
                </a:solidFill>
                <a:effectLst/>
              </a:rPr>
              <a:t>aynı</a:t>
            </a:r>
            <a:r>
              <a:rPr lang="en-US" sz="1600" dirty="0">
                <a:solidFill>
                  <a:srgbClr val="FFFFFF"/>
                </a:solidFill>
                <a:effectLst/>
              </a:rPr>
              <a:t> </a:t>
            </a:r>
            <a:r>
              <a:rPr lang="en-US" sz="1600" dirty="0" err="1">
                <a:solidFill>
                  <a:srgbClr val="FFFFFF"/>
                </a:solidFill>
                <a:effectLst/>
              </a:rPr>
              <a:t>seçilmiştir</a:t>
            </a:r>
            <a:r>
              <a:rPr lang="en-US" sz="1600" dirty="0">
                <a:solidFill>
                  <a:srgbClr val="FFFFFF"/>
                </a:solidFill>
                <a:effectLst/>
              </a:rPr>
              <a:t>. </a:t>
            </a:r>
            <a:r>
              <a:rPr lang="en-US" sz="1600" dirty="0" err="1">
                <a:solidFill>
                  <a:srgbClr val="FFFFFF"/>
                </a:solidFill>
                <a:effectLst/>
              </a:rPr>
              <a:t>Dalga</a:t>
            </a:r>
            <a:r>
              <a:rPr lang="en-US" sz="1600" dirty="0">
                <a:solidFill>
                  <a:srgbClr val="FFFFFF"/>
                </a:solidFill>
                <a:effectLst/>
              </a:rPr>
              <a:t> </a:t>
            </a:r>
            <a:r>
              <a:rPr lang="en-US" sz="1600" dirty="0" err="1">
                <a:solidFill>
                  <a:srgbClr val="FFFFFF"/>
                </a:solidFill>
                <a:effectLst/>
              </a:rPr>
              <a:t>yüksekliği</a:t>
            </a:r>
            <a:r>
              <a:rPr lang="en-US" sz="1600" dirty="0">
                <a:solidFill>
                  <a:srgbClr val="FFFFFF"/>
                </a:solidFill>
                <a:effectLst/>
              </a:rPr>
              <a:t> 0.5 </a:t>
            </a:r>
            <a:r>
              <a:rPr lang="en-US" sz="1600" dirty="0" err="1">
                <a:solidFill>
                  <a:srgbClr val="FFFFFF"/>
                </a:solidFill>
                <a:effectLst/>
              </a:rPr>
              <a:t>metreden</a:t>
            </a:r>
            <a:r>
              <a:rPr lang="en-US" sz="1600" dirty="0">
                <a:solidFill>
                  <a:srgbClr val="FFFFFF"/>
                </a:solidFill>
                <a:effectLst/>
              </a:rPr>
              <a:t> </a:t>
            </a:r>
            <a:r>
              <a:rPr lang="en-US" sz="1600" dirty="0" err="1">
                <a:solidFill>
                  <a:srgbClr val="FFFFFF"/>
                </a:solidFill>
                <a:effectLst/>
              </a:rPr>
              <a:t>küçükse</a:t>
            </a:r>
            <a:r>
              <a:rPr lang="en-US" sz="1600" dirty="0">
                <a:solidFill>
                  <a:srgbClr val="FFFFFF"/>
                </a:solidFill>
                <a:effectLst/>
              </a:rPr>
              <a:t>, </a:t>
            </a:r>
            <a:r>
              <a:rPr lang="en-US" sz="1600" dirty="0" err="1">
                <a:solidFill>
                  <a:srgbClr val="FFFFFF"/>
                </a:solidFill>
                <a:effectLst/>
              </a:rPr>
              <a:t>denizin</a:t>
            </a:r>
            <a:r>
              <a:rPr lang="en-US" sz="1600" dirty="0">
                <a:solidFill>
                  <a:srgbClr val="FFFFFF"/>
                </a:solidFill>
                <a:effectLst/>
              </a:rPr>
              <a:t> </a:t>
            </a:r>
            <a:r>
              <a:rPr lang="en-US" sz="1600" dirty="0" err="1">
                <a:solidFill>
                  <a:srgbClr val="FFFFFF"/>
                </a:solidFill>
                <a:effectLst/>
              </a:rPr>
              <a:t>durumu</a:t>
            </a:r>
            <a:r>
              <a:rPr lang="en-US" sz="1600" dirty="0">
                <a:solidFill>
                  <a:srgbClr val="FFFFFF"/>
                </a:solidFill>
                <a:effectLst/>
              </a:rPr>
              <a:t> “</a:t>
            </a:r>
            <a:r>
              <a:rPr lang="en-US" sz="1600" dirty="0" err="1">
                <a:solidFill>
                  <a:srgbClr val="FFFFFF"/>
                </a:solidFill>
                <a:effectLst/>
              </a:rPr>
              <a:t>sakin</a:t>
            </a:r>
            <a:r>
              <a:rPr lang="en-US" sz="1600" dirty="0">
                <a:solidFill>
                  <a:srgbClr val="FFFFFF"/>
                </a:solidFill>
                <a:effectLst/>
              </a:rPr>
              <a:t>” </a:t>
            </a:r>
            <a:r>
              <a:rPr lang="en-US" sz="1600" dirty="0" err="1">
                <a:solidFill>
                  <a:srgbClr val="FFFFFF"/>
                </a:solidFill>
                <a:effectLst/>
              </a:rPr>
              <a:t>olarak</a:t>
            </a:r>
            <a:r>
              <a:rPr lang="en-US" sz="1600" dirty="0">
                <a:solidFill>
                  <a:srgbClr val="FFFFFF"/>
                </a:solidFill>
                <a:effectLst/>
              </a:rPr>
              <a:t> </a:t>
            </a:r>
            <a:r>
              <a:rPr lang="en-US" sz="1600" dirty="0" err="1">
                <a:solidFill>
                  <a:srgbClr val="FFFFFF"/>
                </a:solidFill>
                <a:effectLst/>
              </a:rPr>
              <a:t>kabul</a:t>
            </a:r>
            <a:r>
              <a:rPr lang="en-US" sz="1600" dirty="0">
                <a:solidFill>
                  <a:srgbClr val="FFFFFF"/>
                </a:solidFill>
                <a:effectLst/>
              </a:rPr>
              <a:t> </a:t>
            </a:r>
            <a:r>
              <a:rPr lang="en-US" sz="1600" dirty="0" err="1">
                <a:solidFill>
                  <a:srgbClr val="FFFFFF"/>
                </a:solidFill>
                <a:effectLst/>
              </a:rPr>
              <a:t>edilmektedir</a:t>
            </a:r>
            <a:r>
              <a:rPr lang="en-US" sz="1600" dirty="0">
                <a:solidFill>
                  <a:srgbClr val="FFFFFF"/>
                </a:solidFill>
                <a:effectLst/>
              </a:rPr>
              <a:t>. Bu </a:t>
            </a:r>
            <a:r>
              <a:rPr lang="en-US" sz="1600" dirty="0" err="1">
                <a:solidFill>
                  <a:srgbClr val="FFFFFF"/>
                </a:solidFill>
                <a:effectLst/>
              </a:rPr>
              <a:t>durumda</a:t>
            </a:r>
            <a:r>
              <a:rPr lang="en-US" sz="1600" dirty="0">
                <a:solidFill>
                  <a:srgbClr val="FFFFFF"/>
                </a:solidFill>
                <a:effectLst/>
              </a:rPr>
              <a:t> </a:t>
            </a:r>
            <a:r>
              <a:rPr lang="en-US" sz="1600" dirty="0" err="1">
                <a:solidFill>
                  <a:srgbClr val="FFFFFF"/>
                </a:solidFill>
                <a:effectLst/>
              </a:rPr>
              <a:t>herhangi</a:t>
            </a:r>
            <a:r>
              <a:rPr lang="en-US" sz="1600" dirty="0">
                <a:solidFill>
                  <a:srgbClr val="FFFFFF"/>
                </a:solidFill>
                <a:effectLst/>
              </a:rPr>
              <a:t> </a:t>
            </a:r>
            <a:r>
              <a:rPr lang="en-US" sz="1600" dirty="0" err="1">
                <a:solidFill>
                  <a:srgbClr val="FFFFFF"/>
                </a:solidFill>
                <a:effectLst/>
              </a:rPr>
              <a:t>bir</a:t>
            </a:r>
            <a:r>
              <a:rPr lang="en-US" sz="1600" dirty="0">
                <a:solidFill>
                  <a:srgbClr val="FFFFFF"/>
                </a:solidFill>
                <a:effectLst/>
              </a:rPr>
              <a:t> </a:t>
            </a:r>
            <a:r>
              <a:rPr lang="en-US" sz="1600" dirty="0" err="1">
                <a:solidFill>
                  <a:srgbClr val="FFFFFF"/>
                </a:solidFill>
                <a:effectLst/>
              </a:rPr>
              <a:t>dalga</a:t>
            </a:r>
            <a:r>
              <a:rPr lang="en-US" sz="1600" dirty="0">
                <a:solidFill>
                  <a:srgbClr val="FFFFFF"/>
                </a:solidFill>
                <a:effectLst/>
              </a:rPr>
              <a:t> </a:t>
            </a:r>
            <a:r>
              <a:rPr lang="en-US" sz="1600" dirty="0" err="1">
                <a:solidFill>
                  <a:srgbClr val="FFFFFF"/>
                </a:solidFill>
                <a:effectLst/>
              </a:rPr>
              <a:t>yönü</a:t>
            </a:r>
            <a:r>
              <a:rPr lang="en-US" sz="1600" dirty="0">
                <a:solidFill>
                  <a:srgbClr val="FFFFFF"/>
                </a:solidFill>
                <a:effectLst/>
              </a:rPr>
              <a:t> </a:t>
            </a:r>
            <a:r>
              <a:rPr lang="en-US" sz="1600" dirty="0" err="1">
                <a:solidFill>
                  <a:srgbClr val="FFFFFF"/>
                </a:solidFill>
                <a:effectLst/>
              </a:rPr>
              <a:t>belirtilmemekte</a:t>
            </a:r>
            <a:r>
              <a:rPr lang="en-US" sz="1600" dirty="0">
                <a:solidFill>
                  <a:srgbClr val="FFFFFF"/>
                </a:solidFill>
                <a:effectLst/>
              </a:rPr>
              <a:t> </a:t>
            </a:r>
            <a:r>
              <a:rPr lang="en-US" sz="1600" dirty="0" err="1">
                <a:solidFill>
                  <a:srgbClr val="FFFFFF"/>
                </a:solidFill>
                <a:effectLst/>
              </a:rPr>
              <a:t>ve</a:t>
            </a:r>
            <a:r>
              <a:rPr lang="en-US" sz="1600" dirty="0">
                <a:solidFill>
                  <a:srgbClr val="FFFFFF"/>
                </a:solidFill>
                <a:effectLst/>
              </a:rPr>
              <a:t> </a:t>
            </a:r>
            <a:r>
              <a:rPr lang="en-US" sz="1600" dirty="0" err="1">
                <a:solidFill>
                  <a:srgbClr val="FFFFFF"/>
                </a:solidFill>
                <a:effectLst/>
              </a:rPr>
              <a:t>oluşma</a:t>
            </a:r>
            <a:r>
              <a:rPr lang="en-US" sz="1600" dirty="0">
                <a:solidFill>
                  <a:srgbClr val="FFFFFF"/>
                </a:solidFill>
                <a:effectLst/>
              </a:rPr>
              <a:t> </a:t>
            </a:r>
            <a:r>
              <a:rPr lang="en-US" sz="1600" dirty="0" err="1">
                <a:solidFill>
                  <a:srgbClr val="FFFFFF"/>
                </a:solidFill>
                <a:effectLst/>
              </a:rPr>
              <a:t>oranı</a:t>
            </a:r>
            <a:r>
              <a:rPr lang="en-US" sz="1600" dirty="0">
                <a:solidFill>
                  <a:srgbClr val="FFFFFF"/>
                </a:solidFill>
                <a:effectLst/>
              </a:rPr>
              <a:t> </a:t>
            </a:r>
            <a:r>
              <a:rPr lang="en-US" sz="1600" dirty="0" err="1">
                <a:solidFill>
                  <a:srgbClr val="FFFFFF"/>
                </a:solidFill>
                <a:effectLst/>
              </a:rPr>
              <a:t>gülün</a:t>
            </a:r>
            <a:r>
              <a:rPr lang="en-US" sz="1600" dirty="0">
                <a:solidFill>
                  <a:srgbClr val="FFFFFF"/>
                </a:solidFill>
                <a:effectLst/>
              </a:rPr>
              <a:t> </a:t>
            </a:r>
            <a:r>
              <a:rPr lang="en-US" sz="1600" dirty="0" err="1">
                <a:solidFill>
                  <a:srgbClr val="FFFFFF"/>
                </a:solidFill>
                <a:effectLst/>
              </a:rPr>
              <a:t>ortasındaki</a:t>
            </a:r>
            <a:r>
              <a:rPr lang="en-US" sz="1600" dirty="0">
                <a:solidFill>
                  <a:srgbClr val="FFFFFF"/>
                </a:solidFill>
                <a:effectLst/>
              </a:rPr>
              <a:t> </a:t>
            </a:r>
            <a:r>
              <a:rPr lang="en-US" sz="1600" dirty="0" err="1">
                <a:solidFill>
                  <a:srgbClr val="FFFFFF"/>
                </a:solidFill>
                <a:effectLst/>
              </a:rPr>
              <a:t>çember</a:t>
            </a:r>
            <a:r>
              <a:rPr lang="en-US" sz="1600" dirty="0">
                <a:solidFill>
                  <a:srgbClr val="FFFFFF"/>
                </a:solidFill>
                <a:effectLst/>
              </a:rPr>
              <a:t> </a:t>
            </a:r>
            <a:r>
              <a:rPr lang="en-US" sz="1600" dirty="0" err="1">
                <a:solidFill>
                  <a:srgbClr val="FFFFFF"/>
                </a:solidFill>
                <a:effectLst/>
              </a:rPr>
              <a:t>içinde</a:t>
            </a:r>
            <a:r>
              <a:rPr lang="en-US" sz="1600" dirty="0">
                <a:solidFill>
                  <a:srgbClr val="FFFFFF"/>
                </a:solidFill>
                <a:effectLst/>
              </a:rPr>
              <a:t> </a:t>
            </a:r>
            <a:r>
              <a:rPr lang="en-US" sz="1600" dirty="0" err="1">
                <a:solidFill>
                  <a:srgbClr val="FFFFFF"/>
                </a:solidFill>
                <a:effectLst/>
              </a:rPr>
              <a:t>verilmektedir</a:t>
            </a:r>
            <a:r>
              <a:rPr lang="en-US" sz="1600" dirty="0">
                <a:solidFill>
                  <a:srgbClr val="FFFFFF"/>
                </a:solidFill>
                <a:effectLst/>
              </a:rPr>
              <a:t>.</a:t>
            </a:r>
          </a:p>
          <a:p>
            <a:pPr marL="0" marR="0">
              <a:lnSpc>
                <a:spcPct val="90000"/>
              </a:lnSpc>
              <a:spcBef>
                <a:spcPts val="0"/>
              </a:spcBef>
              <a:spcAft>
                <a:spcPts val="800"/>
              </a:spcAft>
              <a:buClr>
                <a:schemeClr val="accent1"/>
              </a:buClr>
              <a:buFont typeface="Calibri" panose="020F0502020204030204" pitchFamily="34" charset="0"/>
            </a:pPr>
            <a:r>
              <a:rPr lang="en-US" sz="1600" dirty="0" err="1">
                <a:solidFill>
                  <a:srgbClr val="FFFFFF"/>
                </a:solidFill>
                <a:effectLst/>
              </a:rPr>
              <a:t>Belirgin</a:t>
            </a:r>
            <a:r>
              <a:rPr lang="en-US" sz="1600" dirty="0">
                <a:solidFill>
                  <a:srgbClr val="FFFFFF"/>
                </a:solidFill>
                <a:effectLst/>
              </a:rPr>
              <a:t> </a:t>
            </a:r>
            <a:r>
              <a:rPr lang="en-US" sz="1600" dirty="0" err="1">
                <a:solidFill>
                  <a:srgbClr val="FFFFFF"/>
                </a:solidFill>
                <a:effectLst/>
              </a:rPr>
              <a:t>dalga</a:t>
            </a:r>
            <a:r>
              <a:rPr lang="en-US" sz="1600" dirty="0">
                <a:solidFill>
                  <a:srgbClr val="FFFFFF"/>
                </a:solidFill>
                <a:effectLst/>
              </a:rPr>
              <a:t> </a:t>
            </a:r>
            <a:r>
              <a:rPr lang="en-US" sz="1600" dirty="0" err="1">
                <a:solidFill>
                  <a:srgbClr val="FFFFFF"/>
                </a:solidFill>
                <a:effectLst/>
              </a:rPr>
              <a:t>yükseklikleri</a:t>
            </a:r>
            <a:r>
              <a:rPr lang="en-US" sz="1600" dirty="0">
                <a:solidFill>
                  <a:srgbClr val="FFFFFF"/>
                </a:solidFill>
                <a:effectLst/>
              </a:rPr>
              <a:t> </a:t>
            </a:r>
            <a:r>
              <a:rPr lang="en-US" sz="1600" dirty="0" err="1">
                <a:solidFill>
                  <a:srgbClr val="FFFFFF"/>
                </a:solidFill>
                <a:effectLst/>
              </a:rPr>
              <a:t>için</a:t>
            </a:r>
            <a:r>
              <a:rPr lang="en-US" sz="1600" dirty="0">
                <a:solidFill>
                  <a:srgbClr val="FFFFFF"/>
                </a:solidFill>
                <a:effectLst/>
              </a:rPr>
              <a:t> </a:t>
            </a:r>
            <a:r>
              <a:rPr lang="en-US" sz="1600" dirty="0" err="1">
                <a:solidFill>
                  <a:srgbClr val="FFFFFF"/>
                </a:solidFill>
                <a:effectLst/>
              </a:rPr>
              <a:t>en</a:t>
            </a:r>
            <a:r>
              <a:rPr lang="en-US" sz="1600" dirty="0">
                <a:solidFill>
                  <a:srgbClr val="FFFFFF"/>
                </a:solidFill>
                <a:effectLst/>
              </a:rPr>
              <a:t> </a:t>
            </a:r>
            <a:r>
              <a:rPr lang="en-US" sz="1600" dirty="0" err="1">
                <a:solidFill>
                  <a:srgbClr val="FFFFFF"/>
                </a:solidFill>
                <a:effectLst/>
              </a:rPr>
              <a:t>büyük</a:t>
            </a:r>
            <a:r>
              <a:rPr lang="en-US" sz="1600" dirty="0">
                <a:solidFill>
                  <a:srgbClr val="FFFFFF"/>
                </a:solidFill>
                <a:effectLst/>
              </a:rPr>
              <a:t> </a:t>
            </a:r>
            <a:r>
              <a:rPr lang="en-US" sz="1600" dirty="0" err="1">
                <a:solidFill>
                  <a:srgbClr val="FFFFFF"/>
                </a:solidFill>
                <a:effectLst/>
              </a:rPr>
              <a:t>değer</a:t>
            </a:r>
            <a:r>
              <a:rPr lang="en-US" sz="1600" dirty="0">
                <a:solidFill>
                  <a:srgbClr val="FFFFFF"/>
                </a:solidFill>
                <a:effectLst/>
              </a:rPr>
              <a:t> </a:t>
            </a:r>
            <a:r>
              <a:rPr lang="en-US" sz="1600" dirty="0" err="1">
                <a:solidFill>
                  <a:srgbClr val="FFFFFF"/>
                </a:solidFill>
                <a:effectLst/>
              </a:rPr>
              <a:t>istatistiği</a:t>
            </a:r>
            <a:r>
              <a:rPr lang="en-US" sz="1600" dirty="0">
                <a:solidFill>
                  <a:srgbClr val="FFFFFF"/>
                </a:solidFill>
                <a:effectLst/>
              </a:rPr>
              <a:t> </a:t>
            </a:r>
            <a:r>
              <a:rPr lang="en-US" sz="1600" dirty="0" err="1">
                <a:solidFill>
                  <a:srgbClr val="FFFFFF"/>
                </a:solidFill>
                <a:effectLst/>
              </a:rPr>
              <a:t>uygulanmıştır</a:t>
            </a:r>
            <a:r>
              <a:rPr lang="en-US" sz="1600" dirty="0">
                <a:solidFill>
                  <a:srgbClr val="FFFFFF"/>
                </a:solidFill>
                <a:effectLst/>
              </a:rPr>
              <a:t>. </a:t>
            </a:r>
            <a:r>
              <a:rPr lang="en-US" sz="1600" dirty="0" err="1">
                <a:solidFill>
                  <a:srgbClr val="FFFFFF"/>
                </a:solidFill>
                <a:effectLst/>
              </a:rPr>
              <a:t>Belirgin</a:t>
            </a:r>
            <a:r>
              <a:rPr lang="en-US" sz="1600" dirty="0">
                <a:solidFill>
                  <a:srgbClr val="FFFFFF"/>
                </a:solidFill>
                <a:effectLst/>
              </a:rPr>
              <a:t> </a:t>
            </a:r>
            <a:r>
              <a:rPr lang="en-US" sz="1600" dirty="0" err="1">
                <a:solidFill>
                  <a:srgbClr val="FFFFFF"/>
                </a:solidFill>
                <a:effectLst/>
              </a:rPr>
              <a:t>dalga</a:t>
            </a:r>
            <a:r>
              <a:rPr lang="en-US" sz="1600" dirty="0">
                <a:solidFill>
                  <a:srgbClr val="FFFFFF"/>
                </a:solidFill>
                <a:effectLst/>
              </a:rPr>
              <a:t> </a:t>
            </a:r>
            <a:r>
              <a:rPr lang="en-US" sz="1600" dirty="0" err="1">
                <a:solidFill>
                  <a:srgbClr val="FFFFFF"/>
                </a:solidFill>
                <a:effectLst/>
              </a:rPr>
              <a:t>yüksekliğinin</a:t>
            </a:r>
            <a:r>
              <a:rPr lang="en-US" sz="1600" dirty="0">
                <a:solidFill>
                  <a:srgbClr val="FFFFFF"/>
                </a:solidFill>
                <a:effectLst/>
              </a:rPr>
              <a:t> </a:t>
            </a:r>
            <a:r>
              <a:rPr lang="en-US" sz="1600" dirty="0" err="1">
                <a:solidFill>
                  <a:srgbClr val="FFFFFF"/>
                </a:solidFill>
                <a:effectLst/>
              </a:rPr>
              <a:t>yıllık</a:t>
            </a:r>
            <a:r>
              <a:rPr lang="en-US" sz="1600" dirty="0">
                <a:solidFill>
                  <a:srgbClr val="FFFFFF"/>
                </a:solidFill>
                <a:effectLst/>
              </a:rPr>
              <a:t> </a:t>
            </a:r>
            <a:r>
              <a:rPr lang="en-US" sz="1600" dirty="0" err="1">
                <a:solidFill>
                  <a:srgbClr val="FFFFFF"/>
                </a:solidFill>
                <a:effectLst/>
              </a:rPr>
              <a:t>en</a:t>
            </a:r>
            <a:r>
              <a:rPr lang="en-US" sz="1600" dirty="0">
                <a:solidFill>
                  <a:srgbClr val="FFFFFF"/>
                </a:solidFill>
                <a:effectLst/>
              </a:rPr>
              <a:t> </a:t>
            </a:r>
            <a:r>
              <a:rPr lang="en-US" sz="1600" dirty="0" err="1">
                <a:solidFill>
                  <a:srgbClr val="FFFFFF"/>
                </a:solidFill>
                <a:effectLst/>
              </a:rPr>
              <a:t>büyük</a:t>
            </a:r>
            <a:r>
              <a:rPr lang="en-US" sz="1600" dirty="0">
                <a:solidFill>
                  <a:srgbClr val="FFFFFF"/>
                </a:solidFill>
                <a:effectLst/>
              </a:rPr>
              <a:t> </a:t>
            </a:r>
            <a:r>
              <a:rPr lang="en-US" sz="1600" dirty="0" err="1">
                <a:solidFill>
                  <a:srgbClr val="FFFFFF"/>
                </a:solidFill>
                <a:effectLst/>
              </a:rPr>
              <a:t>değerleri</a:t>
            </a:r>
            <a:r>
              <a:rPr lang="en-US" sz="1600" dirty="0">
                <a:solidFill>
                  <a:srgbClr val="FFFFFF"/>
                </a:solidFill>
                <a:effectLst/>
              </a:rPr>
              <a:t>, Gumbel </a:t>
            </a:r>
            <a:r>
              <a:rPr lang="en-US" sz="1600" dirty="0" err="1">
                <a:solidFill>
                  <a:srgbClr val="FFFFFF"/>
                </a:solidFill>
                <a:effectLst/>
              </a:rPr>
              <a:t>dağılımına</a:t>
            </a:r>
            <a:r>
              <a:rPr lang="en-US" sz="1600" dirty="0">
                <a:solidFill>
                  <a:srgbClr val="FFFFFF"/>
                </a:solidFill>
                <a:effectLst/>
              </a:rPr>
              <a:t> </a:t>
            </a:r>
            <a:r>
              <a:rPr lang="en-US" sz="1600" dirty="0" err="1">
                <a:solidFill>
                  <a:srgbClr val="FFFFFF"/>
                </a:solidFill>
                <a:effectLst/>
              </a:rPr>
              <a:t>uydukları</a:t>
            </a:r>
            <a:r>
              <a:rPr lang="en-US" sz="1600" dirty="0">
                <a:solidFill>
                  <a:srgbClr val="FFFFFF"/>
                </a:solidFill>
                <a:effectLst/>
              </a:rPr>
              <a:t> </a:t>
            </a:r>
            <a:r>
              <a:rPr lang="en-US" sz="1600" dirty="0" err="1">
                <a:solidFill>
                  <a:srgbClr val="FFFFFF"/>
                </a:solidFill>
                <a:effectLst/>
              </a:rPr>
              <a:t>varsayımıyla</a:t>
            </a:r>
            <a:r>
              <a:rPr lang="en-US" sz="1600" dirty="0">
                <a:solidFill>
                  <a:srgbClr val="FFFFFF"/>
                </a:solidFill>
                <a:effectLst/>
              </a:rPr>
              <a:t>, Gumbel </a:t>
            </a:r>
            <a:r>
              <a:rPr lang="en-US" sz="1600" dirty="0" err="1">
                <a:solidFill>
                  <a:srgbClr val="FFFFFF"/>
                </a:solidFill>
                <a:effectLst/>
              </a:rPr>
              <a:t>çizim</a:t>
            </a:r>
            <a:r>
              <a:rPr lang="en-US" sz="1600" dirty="0">
                <a:solidFill>
                  <a:srgbClr val="FFFFFF"/>
                </a:solidFill>
                <a:effectLst/>
              </a:rPr>
              <a:t> </a:t>
            </a:r>
            <a:r>
              <a:rPr lang="en-US" sz="1600" dirty="0" err="1">
                <a:solidFill>
                  <a:srgbClr val="FFFFFF"/>
                </a:solidFill>
                <a:effectLst/>
              </a:rPr>
              <a:t>kağıdına</a:t>
            </a:r>
            <a:r>
              <a:rPr lang="en-US" sz="1600" dirty="0">
                <a:solidFill>
                  <a:srgbClr val="FFFFFF"/>
                </a:solidFill>
                <a:effectLst/>
              </a:rPr>
              <a:t> </a:t>
            </a:r>
            <a:r>
              <a:rPr lang="en-US" sz="1600" dirty="0" err="1">
                <a:solidFill>
                  <a:srgbClr val="FFFFFF"/>
                </a:solidFill>
                <a:effectLst/>
              </a:rPr>
              <a:t>yerleştirilmiştir</a:t>
            </a:r>
            <a:r>
              <a:rPr lang="en-US" sz="1600" dirty="0">
                <a:solidFill>
                  <a:srgbClr val="FFFFFF"/>
                </a:solidFill>
                <a:effectLst/>
              </a:rPr>
              <a:t>. </a:t>
            </a:r>
            <a:r>
              <a:rPr lang="en-US" sz="1600" dirty="0" err="1">
                <a:solidFill>
                  <a:srgbClr val="FFFFFF"/>
                </a:solidFill>
                <a:effectLst/>
              </a:rPr>
              <a:t>Noktalara</a:t>
            </a:r>
            <a:r>
              <a:rPr lang="en-US" sz="1600" dirty="0">
                <a:solidFill>
                  <a:srgbClr val="FFFFFF"/>
                </a:solidFill>
                <a:effectLst/>
              </a:rPr>
              <a:t> </a:t>
            </a:r>
            <a:r>
              <a:rPr lang="en-US" sz="1600" dirty="0" err="1">
                <a:solidFill>
                  <a:srgbClr val="FFFFFF"/>
                </a:solidFill>
                <a:effectLst/>
              </a:rPr>
              <a:t>en</a:t>
            </a:r>
            <a:r>
              <a:rPr lang="en-US" sz="1600" dirty="0">
                <a:solidFill>
                  <a:srgbClr val="FFFFFF"/>
                </a:solidFill>
                <a:effectLst/>
              </a:rPr>
              <a:t> </a:t>
            </a:r>
            <a:r>
              <a:rPr lang="en-US" sz="1600" dirty="0" err="1">
                <a:solidFill>
                  <a:srgbClr val="FFFFFF"/>
                </a:solidFill>
                <a:effectLst/>
              </a:rPr>
              <a:t>iyi</a:t>
            </a:r>
            <a:r>
              <a:rPr lang="en-US" sz="1600" dirty="0">
                <a:solidFill>
                  <a:srgbClr val="FFFFFF"/>
                </a:solidFill>
                <a:effectLst/>
              </a:rPr>
              <a:t> </a:t>
            </a:r>
            <a:r>
              <a:rPr lang="en-US" sz="1600" dirty="0" err="1">
                <a:solidFill>
                  <a:srgbClr val="FFFFFF"/>
                </a:solidFill>
                <a:effectLst/>
              </a:rPr>
              <a:t>uyan</a:t>
            </a:r>
            <a:r>
              <a:rPr lang="en-US" sz="1600" dirty="0">
                <a:solidFill>
                  <a:srgbClr val="FFFFFF"/>
                </a:solidFill>
                <a:effectLst/>
              </a:rPr>
              <a:t> </a:t>
            </a:r>
            <a:r>
              <a:rPr lang="en-US" sz="1600" dirty="0" err="1">
                <a:solidFill>
                  <a:srgbClr val="FFFFFF"/>
                </a:solidFill>
                <a:effectLst/>
              </a:rPr>
              <a:t>doğru</a:t>
            </a:r>
            <a:r>
              <a:rPr lang="en-US" sz="1600" dirty="0">
                <a:solidFill>
                  <a:srgbClr val="FFFFFF"/>
                </a:solidFill>
                <a:effectLst/>
              </a:rPr>
              <a:t> da </a:t>
            </a:r>
            <a:r>
              <a:rPr lang="en-US" sz="1600" dirty="0" err="1">
                <a:solidFill>
                  <a:srgbClr val="FFFFFF"/>
                </a:solidFill>
                <a:effectLst/>
              </a:rPr>
              <a:t>çizilmiş</a:t>
            </a:r>
            <a:r>
              <a:rPr lang="en-US" sz="1600" dirty="0">
                <a:solidFill>
                  <a:srgbClr val="FFFFFF"/>
                </a:solidFill>
                <a:effectLst/>
              </a:rPr>
              <a:t> </a:t>
            </a:r>
            <a:r>
              <a:rPr lang="en-US" sz="1600" dirty="0" err="1">
                <a:solidFill>
                  <a:srgbClr val="FFFFFF"/>
                </a:solidFill>
                <a:effectLst/>
              </a:rPr>
              <a:t>ve</a:t>
            </a:r>
            <a:r>
              <a:rPr lang="en-US" sz="1600" dirty="0">
                <a:solidFill>
                  <a:srgbClr val="FFFFFF"/>
                </a:solidFill>
                <a:effectLst/>
              </a:rPr>
              <a:t> </a:t>
            </a:r>
            <a:r>
              <a:rPr lang="en-US" sz="1600" dirty="0" err="1">
                <a:solidFill>
                  <a:srgbClr val="FFFFFF"/>
                </a:solidFill>
                <a:effectLst/>
              </a:rPr>
              <a:t>verilerin</a:t>
            </a:r>
            <a:r>
              <a:rPr lang="en-US" sz="1600" dirty="0">
                <a:solidFill>
                  <a:srgbClr val="FFFFFF"/>
                </a:solidFill>
                <a:effectLst/>
              </a:rPr>
              <a:t> </a:t>
            </a:r>
            <a:r>
              <a:rPr lang="en-US" sz="1600" dirty="0" err="1">
                <a:solidFill>
                  <a:srgbClr val="FFFFFF"/>
                </a:solidFill>
                <a:effectLst/>
              </a:rPr>
              <a:t>kapsadığı</a:t>
            </a:r>
            <a:r>
              <a:rPr lang="en-US" sz="1600" dirty="0">
                <a:solidFill>
                  <a:srgbClr val="FFFFFF"/>
                </a:solidFill>
                <a:effectLst/>
              </a:rPr>
              <a:t> </a:t>
            </a:r>
            <a:r>
              <a:rPr lang="en-US" sz="1600" dirty="0" err="1">
                <a:solidFill>
                  <a:srgbClr val="FFFFFF"/>
                </a:solidFill>
                <a:effectLst/>
              </a:rPr>
              <a:t>sürenin</a:t>
            </a:r>
            <a:r>
              <a:rPr lang="en-US" sz="1600" dirty="0">
                <a:solidFill>
                  <a:srgbClr val="FFFFFF"/>
                </a:solidFill>
                <a:effectLst/>
              </a:rPr>
              <a:t> </a:t>
            </a:r>
            <a:r>
              <a:rPr lang="en-US" sz="1600" dirty="0" err="1">
                <a:solidFill>
                  <a:srgbClr val="FFFFFF"/>
                </a:solidFill>
                <a:effectLst/>
              </a:rPr>
              <a:t>dışına</a:t>
            </a:r>
            <a:r>
              <a:rPr lang="en-US" sz="1600" dirty="0">
                <a:solidFill>
                  <a:srgbClr val="FFFFFF"/>
                </a:solidFill>
                <a:effectLst/>
              </a:rPr>
              <a:t> da </a:t>
            </a:r>
            <a:r>
              <a:rPr lang="en-US" sz="1600" dirty="0" err="1">
                <a:solidFill>
                  <a:srgbClr val="FFFFFF"/>
                </a:solidFill>
                <a:effectLst/>
              </a:rPr>
              <a:t>uzatılmıştır</a:t>
            </a:r>
            <a:r>
              <a:rPr lang="en-US" sz="1600" dirty="0">
                <a:solidFill>
                  <a:srgbClr val="FFFFFF"/>
                </a:solidFill>
                <a:effectLst/>
              </a:rPr>
              <a:t>. </a:t>
            </a:r>
            <a:r>
              <a:rPr lang="en-US" sz="1600" dirty="0" err="1">
                <a:solidFill>
                  <a:srgbClr val="FFFFFF"/>
                </a:solidFill>
                <a:effectLst/>
              </a:rPr>
              <a:t>Herhangi</a:t>
            </a:r>
            <a:r>
              <a:rPr lang="en-US" sz="1600" dirty="0">
                <a:solidFill>
                  <a:srgbClr val="FFFFFF"/>
                </a:solidFill>
                <a:effectLst/>
              </a:rPr>
              <a:t> </a:t>
            </a:r>
            <a:r>
              <a:rPr lang="en-US" sz="1600" dirty="0" err="1">
                <a:solidFill>
                  <a:srgbClr val="FFFFFF"/>
                </a:solidFill>
                <a:effectLst/>
              </a:rPr>
              <a:t>bir</a:t>
            </a:r>
            <a:r>
              <a:rPr lang="en-US" sz="1600" dirty="0">
                <a:solidFill>
                  <a:srgbClr val="FFFFFF"/>
                </a:solidFill>
                <a:effectLst/>
              </a:rPr>
              <a:t> </a:t>
            </a:r>
            <a:r>
              <a:rPr lang="en-US" sz="1600" dirty="0" err="1">
                <a:solidFill>
                  <a:srgbClr val="FFFFFF"/>
                </a:solidFill>
                <a:effectLst/>
              </a:rPr>
              <a:t>yenileme</a:t>
            </a:r>
            <a:r>
              <a:rPr lang="en-US" sz="1600" dirty="0">
                <a:solidFill>
                  <a:srgbClr val="FFFFFF"/>
                </a:solidFill>
                <a:effectLst/>
              </a:rPr>
              <a:t> </a:t>
            </a:r>
            <a:r>
              <a:rPr lang="en-US" sz="1600" dirty="0" err="1">
                <a:solidFill>
                  <a:srgbClr val="FFFFFF"/>
                </a:solidFill>
                <a:effectLst/>
              </a:rPr>
              <a:t>dönemiyle</a:t>
            </a:r>
            <a:r>
              <a:rPr lang="en-US" sz="1600" dirty="0">
                <a:solidFill>
                  <a:srgbClr val="FFFFFF"/>
                </a:solidFill>
                <a:effectLst/>
              </a:rPr>
              <a:t> </a:t>
            </a:r>
            <a:r>
              <a:rPr lang="en-US" sz="1600" dirty="0" err="1">
                <a:solidFill>
                  <a:srgbClr val="FFFFFF"/>
                </a:solidFill>
                <a:effectLst/>
              </a:rPr>
              <a:t>oluşması</a:t>
            </a:r>
            <a:r>
              <a:rPr lang="en-US" sz="1600" dirty="0">
                <a:solidFill>
                  <a:srgbClr val="FFFFFF"/>
                </a:solidFill>
                <a:effectLst/>
              </a:rPr>
              <a:t> </a:t>
            </a:r>
            <a:r>
              <a:rPr lang="en-US" sz="1600" dirty="0" err="1">
                <a:solidFill>
                  <a:srgbClr val="FFFFFF"/>
                </a:solidFill>
                <a:effectLst/>
              </a:rPr>
              <a:t>beklenen</a:t>
            </a:r>
            <a:r>
              <a:rPr lang="en-US" sz="1600" dirty="0">
                <a:solidFill>
                  <a:srgbClr val="FFFFFF"/>
                </a:solidFill>
                <a:effectLst/>
              </a:rPr>
              <a:t> </a:t>
            </a:r>
            <a:r>
              <a:rPr lang="en-US" sz="1600" dirty="0" err="1">
                <a:solidFill>
                  <a:srgbClr val="FFFFFF"/>
                </a:solidFill>
                <a:effectLst/>
              </a:rPr>
              <a:t>belirgin</a:t>
            </a:r>
            <a:r>
              <a:rPr lang="en-US" sz="1600" dirty="0">
                <a:solidFill>
                  <a:srgbClr val="FFFFFF"/>
                </a:solidFill>
                <a:effectLst/>
              </a:rPr>
              <a:t> </a:t>
            </a:r>
            <a:r>
              <a:rPr lang="en-US" sz="1600" dirty="0" err="1">
                <a:solidFill>
                  <a:srgbClr val="FFFFFF"/>
                </a:solidFill>
                <a:effectLst/>
              </a:rPr>
              <a:t>dalga</a:t>
            </a:r>
            <a:r>
              <a:rPr lang="en-US" sz="1600" dirty="0">
                <a:solidFill>
                  <a:srgbClr val="FFFFFF"/>
                </a:solidFill>
                <a:effectLst/>
              </a:rPr>
              <a:t> </a:t>
            </a:r>
            <a:r>
              <a:rPr lang="en-US" sz="1600" dirty="0" err="1">
                <a:solidFill>
                  <a:srgbClr val="FFFFFF"/>
                </a:solidFill>
                <a:effectLst/>
              </a:rPr>
              <a:t>yükseklikleri</a:t>
            </a:r>
            <a:r>
              <a:rPr lang="en-US" sz="1600" dirty="0">
                <a:solidFill>
                  <a:srgbClr val="FFFFFF"/>
                </a:solidFill>
                <a:effectLst/>
              </a:rPr>
              <a:t>, </a:t>
            </a:r>
            <a:r>
              <a:rPr lang="en-US" sz="1600" dirty="0" err="1">
                <a:solidFill>
                  <a:srgbClr val="FFFFFF"/>
                </a:solidFill>
                <a:effectLst/>
              </a:rPr>
              <a:t>çizimin</a:t>
            </a:r>
            <a:r>
              <a:rPr lang="en-US" sz="1600" dirty="0">
                <a:solidFill>
                  <a:srgbClr val="FFFFFF"/>
                </a:solidFill>
                <a:effectLst/>
              </a:rPr>
              <a:t> </a:t>
            </a:r>
            <a:r>
              <a:rPr lang="en-US" sz="1600" dirty="0" err="1">
                <a:solidFill>
                  <a:srgbClr val="FFFFFF"/>
                </a:solidFill>
                <a:effectLst/>
              </a:rPr>
              <a:t>üst</a:t>
            </a:r>
            <a:r>
              <a:rPr lang="en-US" sz="1600" dirty="0">
                <a:solidFill>
                  <a:srgbClr val="FFFFFF"/>
                </a:solidFill>
                <a:effectLst/>
              </a:rPr>
              <a:t> </a:t>
            </a:r>
            <a:r>
              <a:rPr lang="en-US" sz="1600" dirty="0" err="1">
                <a:solidFill>
                  <a:srgbClr val="FFFFFF"/>
                </a:solidFill>
                <a:effectLst/>
              </a:rPr>
              <a:t>yatay</a:t>
            </a:r>
            <a:r>
              <a:rPr lang="en-US" sz="1600" dirty="0">
                <a:solidFill>
                  <a:srgbClr val="FFFFFF"/>
                </a:solidFill>
                <a:effectLst/>
              </a:rPr>
              <a:t> </a:t>
            </a:r>
            <a:r>
              <a:rPr lang="en-US" sz="1600" dirty="0" err="1">
                <a:solidFill>
                  <a:srgbClr val="FFFFFF"/>
                </a:solidFill>
                <a:effectLst/>
              </a:rPr>
              <a:t>ekseni</a:t>
            </a:r>
            <a:r>
              <a:rPr lang="en-US" sz="1600" dirty="0">
                <a:solidFill>
                  <a:srgbClr val="FFFFFF"/>
                </a:solidFill>
                <a:effectLst/>
              </a:rPr>
              <a:t> </a:t>
            </a:r>
            <a:r>
              <a:rPr lang="en-US" sz="1600" dirty="0" err="1">
                <a:solidFill>
                  <a:srgbClr val="FFFFFF"/>
                </a:solidFill>
                <a:effectLst/>
              </a:rPr>
              <a:t>yardımıyla</a:t>
            </a:r>
            <a:r>
              <a:rPr lang="en-US" sz="1600" dirty="0">
                <a:solidFill>
                  <a:srgbClr val="FFFFFF"/>
                </a:solidFill>
                <a:effectLst/>
              </a:rPr>
              <a:t> </a:t>
            </a:r>
            <a:r>
              <a:rPr lang="en-US" sz="1600" dirty="0" err="1">
                <a:solidFill>
                  <a:srgbClr val="FFFFFF"/>
                </a:solidFill>
                <a:effectLst/>
              </a:rPr>
              <a:t>elde</a:t>
            </a:r>
            <a:r>
              <a:rPr lang="en-US" sz="1600" dirty="0">
                <a:solidFill>
                  <a:srgbClr val="FFFFFF"/>
                </a:solidFill>
                <a:effectLst/>
              </a:rPr>
              <a:t> </a:t>
            </a:r>
            <a:r>
              <a:rPr lang="en-US" sz="1600" dirty="0" err="1">
                <a:solidFill>
                  <a:srgbClr val="FFFFFF"/>
                </a:solidFill>
                <a:effectLst/>
              </a:rPr>
              <a:t>edilebilir</a:t>
            </a:r>
            <a:r>
              <a:rPr lang="en-US" sz="1600" dirty="0">
                <a:solidFill>
                  <a:srgbClr val="FFFFFF"/>
                </a:solidFill>
                <a:effectLst/>
              </a:rPr>
              <a:t>.  </a:t>
            </a:r>
            <a:r>
              <a:rPr lang="en-US" sz="1600" dirty="0" err="1">
                <a:solidFill>
                  <a:srgbClr val="FFFFFF"/>
                </a:solidFill>
                <a:effectLst/>
              </a:rPr>
              <a:t>Denizel</a:t>
            </a:r>
            <a:r>
              <a:rPr lang="en-US" sz="1600" dirty="0">
                <a:solidFill>
                  <a:srgbClr val="FFFFFF"/>
                </a:solidFill>
                <a:effectLst/>
              </a:rPr>
              <a:t> </a:t>
            </a:r>
            <a:r>
              <a:rPr lang="en-US" sz="1600" dirty="0" err="1">
                <a:solidFill>
                  <a:srgbClr val="FFFFFF"/>
                </a:solidFill>
                <a:effectLst/>
              </a:rPr>
              <a:t>alanda</a:t>
            </a:r>
            <a:r>
              <a:rPr lang="en-US" sz="1600" dirty="0">
                <a:solidFill>
                  <a:srgbClr val="FFFFFF"/>
                </a:solidFill>
                <a:effectLst/>
              </a:rPr>
              <a:t> </a:t>
            </a:r>
            <a:r>
              <a:rPr lang="en-US" sz="1600" dirty="0" err="1">
                <a:solidFill>
                  <a:srgbClr val="FFFFFF"/>
                </a:solidFill>
                <a:effectLst/>
              </a:rPr>
              <a:t>en</a:t>
            </a:r>
            <a:r>
              <a:rPr lang="en-US" sz="1600" dirty="0">
                <a:solidFill>
                  <a:srgbClr val="FFFFFF"/>
                </a:solidFill>
                <a:effectLst/>
              </a:rPr>
              <a:t> </a:t>
            </a:r>
            <a:r>
              <a:rPr lang="en-US" sz="1600" dirty="0" err="1">
                <a:solidFill>
                  <a:srgbClr val="FFFFFF"/>
                </a:solidFill>
                <a:effectLst/>
              </a:rPr>
              <a:t>yüksek</a:t>
            </a:r>
            <a:r>
              <a:rPr lang="en-US" sz="1600" dirty="0">
                <a:solidFill>
                  <a:srgbClr val="FFFFFF"/>
                </a:solidFill>
                <a:effectLst/>
              </a:rPr>
              <a:t> </a:t>
            </a:r>
            <a:r>
              <a:rPr lang="en-US" sz="1600" dirty="0" err="1">
                <a:solidFill>
                  <a:srgbClr val="FFFFFF"/>
                </a:solidFill>
                <a:effectLst/>
              </a:rPr>
              <a:t>dalga</a:t>
            </a:r>
            <a:r>
              <a:rPr lang="en-US" sz="1600" dirty="0">
                <a:solidFill>
                  <a:srgbClr val="FFFFFF"/>
                </a:solidFill>
                <a:effectLst/>
              </a:rPr>
              <a:t> </a:t>
            </a:r>
            <a:r>
              <a:rPr lang="en-US" sz="1600" dirty="0" err="1">
                <a:solidFill>
                  <a:srgbClr val="FFFFFF"/>
                </a:solidFill>
                <a:effectLst/>
              </a:rPr>
              <a:t>yüksekliklerinin</a:t>
            </a:r>
            <a:r>
              <a:rPr lang="en-US" sz="1600" dirty="0">
                <a:solidFill>
                  <a:srgbClr val="FFFFFF"/>
                </a:solidFill>
                <a:effectLst/>
              </a:rPr>
              <a:t> </a:t>
            </a:r>
            <a:r>
              <a:rPr lang="en-US" sz="1600" dirty="0" err="1">
                <a:solidFill>
                  <a:srgbClr val="FFFFFF"/>
                </a:solidFill>
                <a:effectLst/>
              </a:rPr>
              <a:t>genellikle</a:t>
            </a:r>
            <a:r>
              <a:rPr lang="en-US" sz="1600" dirty="0">
                <a:solidFill>
                  <a:srgbClr val="FFFFFF"/>
                </a:solidFill>
                <a:effectLst/>
              </a:rPr>
              <a:t> </a:t>
            </a:r>
            <a:r>
              <a:rPr lang="en-US" sz="1600" dirty="0" err="1">
                <a:solidFill>
                  <a:srgbClr val="FFFFFF"/>
                </a:solidFill>
                <a:effectLst/>
              </a:rPr>
              <a:t>oluştuğu</a:t>
            </a:r>
            <a:r>
              <a:rPr lang="en-US" sz="1600" dirty="0">
                <a:solidFill>
                  <a:srgbClr val="FFFFFF"/>
                </a:solidFill>
                <a:effectLst/>
              </a:rPr>
              <a:t> “</a:t>
            </a:r>
            <a:r>
              <a:rPr lang="en-US" sz="1600" dirty="0" err="1">
                <a:solidFill>
                  <a:srgbClr val="FFFFFF"/>
                </a:solidFill>
                <a:effectLst/>
              </a:rPr>
              <a:t>etken</a:t>
            </a:r>
            <a:r>
              <a:rPr lang="en-US" sz="1600" dirty="0">
                <a:solidFill>
                  <a:srgbClr val="FFFFFF"/>
                </a:solidFill>
                <a:effectLst/>
              </a:rPr>
              <a:t>” </a:t>
            </a:r>
            <a:r>
              <a:rPr lang="en-US" sz="1600" dirty="0" err="1">
                <a:solidFill>
                  <a:srgbClr val="FFFFFF"/>
                </a:solidFill>
                <a:effectLst/>
              </a:rPr>
              <a:t>ve</a:t>
            </a:r>
            <a:r>
              <a:rPr lang="en-US" sz="1600" dirty="0">
                <a:solidFill>
                  <a:srgbClr val="FFFFFF"/>
                </a:solidFill>
                <a:effectLst/>
              </a:rPr>
              <a:t> </a:t>
            </a:r>
            <a:r>
              <a:rPr lang="en-US" sz="1600" dirty="0" err="1">
                <a:solidFill>
                  <a:srgbClr val="FFFFFF"/>
                </a:solidFill>
                <a:effectLst/>
              </a:rPr>
              <a:t>eğer</a:t>
            </a:r>
            <a:r>
              <a:rPr lang="en-US" sz="1600" dirty="0">
                <a:solidFill>
                  <a:srgbClr val="FFFFFF"/>
                </a:solidFill>
                <a:effectLst/>
              </a:rPr>
              <a:t> </a:t>
            </a:r>
            <a:r>
              <a:rPr lang="en-US" sz="1600" dirty="0" err="1">
                <a:solidFill>
                  <a:srgbClr val="FFFFFF"/>
                </a:solidFill>
                <a:effectLst/>
              </a:rPr>
              <a:t>bulunuyorsa</a:t>
            </a:r>
            <a:r>
              <a:rPr lang="en-US" sz="1600" dirty="0">
                <a:solidFill>
                  <a:srgbClr val="FFFFFF"/>
                </a:solidFill>
                <a:effectLst/>
              </a:rPr>
              <a:t> “</a:t>
            </a:r>
            <a:r>
              <a:rPr lang="en-US" sz="1600" dirty="0" err="1">
                <a:solidFill>
                  <a:srgbClr val="FFFFFF"/>
                </a:solidFill>
                <a:effectLst/>
              </a:rPr>
              <a:t>ikincil</a:t>
            </a:r>
            <a:r>
              <a:rPr lang="en-US" sz="1600" dirty="0">
                <a:solidFill>
                  <a:srgbClr val="FFFFFF"/>
                </a:solidFill>
                <a:effectLst/>
              </a:rPr>
              <a:t>” </a:t>
            </a:r>
            <a:r>
              <a:rPr lang="en-US" sz="1600" dirty="0" err="1">
                <a:solidFill>
                  <a:srgbClr val="FFFFFF"/>
                </a:solidFill>
                <a:effectLst/>
              </a:rPr>
              <a:t>yön</a:t>
            </a:r>
            <a:r>
              <a:rPr lang="en-US" sz="1600" dirty="0">
                <a:solidFill>
                  <a:srgbClr val="FFFFFF"/>
                </a:solidFill>
                <a:effectLst/>
              </a:rPr>
              <a:t> </a:t>
            </a:r>
            <a:r>
              <a:rPr lang="en-US" sz="1600" dirty="0" err="1">
                <a:solidFill>
                  <a:srgbClr val="FFFFFF"/>
                </a:solidFill>
                <a:effectLst/>
              </a:rPr>
              <a:t>dilimleri</a:t>
            </a:r>
            <a:r>
              <a:rPr lang="en-US" sz="1600" dirty="0">
                <a:solidFill>
                  <a:srgbClr val="FFFFFF"/>
                </a:solidFill>
                <a:effectLst/>
              </a:rPr>
              <a:t> de </a:t>
            </a:r>
            <a:r>
              <a:rPr lang="en-US" sz="1600" dirty="0" err="1">
                <a:solidFill>
                  <a:srgbClr val="FFFFFF"/>
                </a:solidFill>
                <a:effectLst/>
              </a:rPr>
              <a:t>verilmektedir</a:t>
            </a:r>
            <a:r>
              <a:rPr lang="en-US" sz="1600" dirty="0">
                <a:solidFill>
                  <a:srgbClr val="FFFFFF"/>
                </a:solidFill>
                <a:effectLst/>
              </a:rPr>
              <a:t>.</a:t>
            </a:r>
          </a:p>
        </p:txBody>
      </p:sp>
      <p:sp>
        <p:nvSpPr>
          <p:cNvPr id="2" name="Footer Placeholder 1">
            <a:extLst>
              <a:ext uri="{FF2B5EF4-FFF2-40B4-BE49-F238E27FC236}">
                <a16:creationId xmlns:a16="http://schemas.microsoft.com/office/drawing/2014/main" id="{47C0CEE2-398E-4991-9D00-39BF251D23E8}"/>
              </a:ext>
            </a:extLst>
          </p:cNvPr>
          <p:cNvSpPr>
            <a:spLocks noGrp="1"/>
          </p:cNvSpPr>
          <p:nvPr>
            <p:ph type="ftr" sz="quarter" idx="11"/>
          </p:nvPr>
        </p:nvSpPr>
        <p:spPr>
          <a:xfrm>
            <a:off x="492370" y="6459785"/>
            <a:ext cx="3344134" cy="365125"/>
          </a:xfrm>
        </p:spPr>
        <p:txBody>
          <a:bodyPr vert="horz" lIns="91440" tIns="45720" rIns="91440" bIns="45720" rtlCol="0" anchor="ctr">
            <a:normAutofit/>
          </a:bodyPr>
          <a:lstStyle/>
          <a:p>
            <a:pPr algn="l">
              <a:spcAft>
                <a:spcPts val="600"/>
              </a:spcAft>
            </a:pPr>
            <a:r>
              <a:rPr lang="en-US" kern="1200" cap="all" baseline="0">
                <a:solidFill>
                  <a:srgbClr val="FFFFFF"/>
                </a:solidFill>
                <a:latin typeface="+mn-lt"/>
                <a:ea typeface="+mn-ea"/>
                <a:cs typeface="+mn-cs"/>
              </a:rPr>
              <a:t>EDUGLOBE TANITIM DOSYASI 2018</a:t>
            </a:r>
          </a:p>
        </p:txBody>
      </p:sp>
      <p:pic>
        <p:nvPicPr>
          <p:cNvPr id="6" name="Picture 5" descr="Koyu deniz kısa">
            <a:extLst>
              <a:ext uri="{FF2B5EF4-FFF2-40B4-BE49-F238E27FC236}">
                <a16:creationId xmlns:a16="http://schemas.microsoft.com/office/drawing/2014/main" id="{52E2EDC3-E342-10C5-AA4D-A0172B431122}"/>
              </a:ext>
            </a:extLst>
          </p:cNvPr>
          <p:cNvPicPr>
            <a:picLocks noChangeAspect="1"/>
          </p:cNvPicPr>
          <p:nvPr/>
        </p:nvPicPr>
        <p:blipFill rotWithShape="1">
          <a:blip r:embed="rId2"/>
          <a:srcRect l="7335" r="14012"/>
          <a:stretch/>
        </p:blipFill>
        <p:spPr>
          <a:xfrm>
            <a:off x="4075043" y="10"/>
            <a:ext cx="8111272" cy="6857990"/>
          </a:xfrm>
          <a:prstGeom prst="rect">
            <a:avLst/>
          </a:prstGeom>
        </p:spPr>
      </p:pic>
      <p:sp>
        <p:nvSpPr>
          <p:cNvPr id="20" name="Rectangle 19">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97937081"/>
      </p:ext>
    </p:extLst>
  </p:cSld>
  <p:clrMapOvr>
    <a:masterClrMapping/>
  </p:clrMapOvr>
</p:sld>
</file>

<file path=ppt/theme/theme1.xml><?xml version="1.0" encoding="utf-8"?>
<a:theme xmlns:a="http://schemas.openxmlformats.org/drawingml/2006/main" name="Geçmişe bakış">
  <a:themeElements>
    <a:clrScheme name="Geçmişe bakış">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Geçmişe bakış">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458</TotalTime>
  <Words>2475</Words>
  <Application>Microsoft Office PowerPoint</Application>
  <PresentationFormat>Widescreen</PresentationFormat>
  <Paragraphs>251</Paragraphs>
  <Slides>52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Calibri Light</vt:lpstr>
      <vt:lpstr>Times New Roman</vt:lpstr>
      <vt:lpstr>Geçmişe bakış</vt:lpstr>
      <vt:lpstr> EDUGLOBE  MÜHENDİSLİK &amp; DANIŞMANLIK</vt:lpstr>
      <vt:lpstr>FİRMA HAKKINDA </vt:lpstr>
      <vt:lpstr>MİSYON ve VİZYONUMUZ</vt:lpstr>
      <vt:lpstr>PowerPoint Presentation</vt:lpstr>
      <vt:lpstr>HİZMETLERİMİZ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AR-GE PROJELERİMİZ</vt:lpstr>
      <vt:lpstr>PowerPoint Presentation</vt:lpstr>
      <vt:lpstr>PowerPoint Presentation</vt:lpstr>
      <vt:lpstr>PowerPoint Presentation</vt:lpstr>
      <vt:lpstr>PowerPoint Presentation</vt:lpstr>
      <vt:lpstr>PowerPoint Presentation</vt:lpstr>
      <vt:lpstr>PowerPoint Presentation</vt:lpstr>
      <vt:lpstr>DANIŞMANLIK</vt:lpstr>
      <vt:lpstr>PROJELERİMİZ</vt:lpstr>
      <vt:lpstr>PROJELERİMİZ</vt:lpstr>
      <vt:lpstr>PROJELERİMİZ</vt:lpstr>
      <vt:lpstr>PROJELERİMİZ</vt:lpstr>
      <vt:lpstr>PROJELERİMİZ</vt:lpstr>
      <vt:lpstr>PowerPoint Presentation</vt:lpstr>
      <vt:lpstr>PROJELERİMİZ</vt:lpstr>
      <vt:lpstr>PROJELERİMİZ</vt:lpstr>
      <vt:lpstr>PROJELERİMİZ</vt:lpstr>
      <vt:lpstr>PROJELERİMİZ</vt:lpstr>
      <vt:lpstr>PROJELERİMİZ</vt:lpstr>
      <vt:lpstr>PROJELERİMİZ</vt:lpstr>
      <vt:lpstr>PROJELERİMİZ</vt:lpstr>
      <vt:lpstr>PROJELERİMİZ</vt:lpstr>
      <vt:lpstr>PROJELERİMİZ</vt:lpstr>
      <vt:lpstr>PROJELERİMİZ</vt:lpstr>
      <vt:lpstr>PROJELERİMİZ</vt:lpstr>
      <vt:lpstr>PROJELERİMİZ</vt:lpstr>
      <vt:lpstr>PROJELERİMİZ</vt:lpstr>
      <vt:lpstr>PROJELERİMİZ</vt:lpstr>
      <vt:lpstr>DİĞER PROJELERİMİZ</vt:lpstr>
      <vt:lpstr>İLETİŞİM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EDUGLOBE  MÜHENDİSLİK &amp; DANIŞMANLIK</dc:title>
  <dc:creator>imib</dc:creator>
  <cp:lastModifiedBy>CAN ELMAR BALAS</cp:lastModifiedBy>
  <cp:revision>197</cp:revision>
  <dcterms:created xsi:type="dcterms:W3CDTF">2018-12-27T18:34:46Z</dcterms:created>
  <dcterms:modified xsi:type="dcterms:W3CDTF">2022-04-22T12:01:10Z</dcterms:modified>
</cp:coreProperties>
</file>